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8"/>
  </p:notesMasterIdLst>
  <p:sldIdLst>
    <p:sldId id="257" r:id="rId2"/>
    <p:sldId id="285" r:id="rId3"/>
    <p:sldId id="327" r:id="rId4"/>
    <p:sldId id="328" r:id="rId5"/>
    <p:sldId id="334" r:id="rId6"/>
    <p:sldId id="336" r:id="rId7"/>
    <p:sldId id="258" r:id="rId8"/>
    <p:sldId id="338" r:id="rId9"/>
    <p:sldId id="339" r:id="rId10"/>
    <p:sldId id="340" r:id="rId11"/>
    <p:sldId id="261" r:id="rId12"/>
    <p:sldId id="262" r:id="rId13"/>
    <p:sldId id="333" r:id="rId14"/>
    <p:sldId id="343" r:id="rId15"/>
    <p:sldId id="342" r:id="rId16"/>
    <p:sldId id="3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illoux" initials="JM" lastIdx="1" clrIdx="0">
    <p:extLst>
      <p:ext uri="{19B8F6BF-5375-455C-9EA6-DF929625EA0E}">
        <p15:presenceInfo xmlns:p15="http://schemas.microsoft.com/office/powerpoint/2012/main" userId="1acd87cba12655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B9F9"/>
    <a:srgbClr val="FF7F00"/>
    <a:srgbClr val="0B72D7"/>
    <a:srgbClr val="FC8D59"/>
    <a:srgbClr val="094782"/>
    <a:srgbClr val="3C8EDF"/>
    <a:srgbClr val="FFFF33"/>
    <a:srgbClr val="377EB8"/>
    <a:srgbClr val="984EA3"/>
    <a:srgbClr val="4DA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96366" autoAdjust="0"/>
  </p:normalViewPr>
  <p:slideViewPr>
    <p:cSldViewPr snapToGrid="0">
      <p:cViewPr varScale="1">
        <p:scale>
          <a:sx n="104" d="100"/>
          <a:sy n="104" d="100"/>
        </p:scale>
        <p:origin x="126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9BC43-BC1B-4FEE-BA6F-5DA503600F6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1DFFF6A0-9D7D-4533-8A33-C927EC84B4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Acquisition</a:t>
          </a:r>
          <a:endParaRPr lang="en-US" dirty="0"/>
        </a:p>
      </dgm:t>
    </dgm:pt>
    <dgm:pt modelId="{35FC5AAF-9737-4D7D-A73B-EDA823C64D0F}" type="parTrans" cxnId="{B9BCB4CD-C66F-44C9-B4B4-9BC12C80C120}">
      <dgm:prSet/>
      <dgm:spPr/>
      <dgm:t>
        <a:bodyPr/>
        <a:lstStyle/>
        <a:p>
          <a:endParaRPr lang="en-US"/>
        </a:p>
      </dgm:t>
    </dgm:pt>
    <dgm:pt modelId="{55FF667A-189F-4B9B-9B7C-53D9E2CF3C25}" type="sibTrans" cxnId="{B9BCB4CD-C66F-44C9-B4B4-9BC12C80C120}">
      <dgm:prSet/>
      <dgm:spPr/>
      <dgm:t>
        <a:bodyPr/>
        <a:lstStyle/>
        <a:p>
          <a:endParaRPr lang="en-US"/>
        </a:p>
      </dgm:t>
    </dgm:pt>
    <dgm:pt modelId="{739FFCE7-7493-4680-A2D4-85A4945C57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Understanding</a:t>
          </a:r>
          <a:endParaRPr lang="en-US" dirty="0"/>
        </a:p>
      </dgm:t>
    </dgm:pt>
    <dgm:pt modelId="{1A934DEA-30DF-4787-9956-E19EDD3F178D}" type="parTrans" cxnId="{EB94C00E-CD95-4A9A-8EBF-B2A03B6F3341}">
      <dgm:prSet/>
      <dgm:spPr/>
      <dgm:t>
        <a:bodyPr/>
        <a:lstStyle/>
        <a:p>
          <a:endParaRPr lang="en-US"/>
        </a:p>
      </dgm:t>
    </dgm:pt>
    <dgm:pt modelId="{6B8D7208-5A4E-45EF-9CC4-8F3E95009D95}" type="sibTrans" cxnId="{EB94C00E-CD95-4A9A-8EBF-B2A03B6F3341}">
      <dgm:prSet/>
      <dgm:spPr/>
      <dgm:t>
        <a:bodyPr/>
        <a:lstStyle/>
        <a:p>
          <a:endParaRPr lang="en-US"/>
        </a:p>
      </dgm:t>
    </dgm:pt>
    <dgm:pt modelId="{AA88830D-14FF-494E-98D6-C5DA0E96F9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Visualization</a:t>
          </a:r>
          <a:endParaRPr lang="en-US" dirty="0"/>
        </a:p>
      </dgm:t>
    </dgm:pt>
    <dgm:pt modelId="{01AED351-08B5-44EE-AEFD-394F579D7370}" type="parTrans" cxnId="{B87EF6B9-242D-494C-8545-C28097ADD178}">
      <dgm:prSet/>
      <dgm:spPr/>
      <dgm:t>
        <a:bodyPr/>
        <a:lstStyle/>
        <a:p>
          <a:endParaRPr lang="en-US"/>
        </a:p>
      </dgm:t>
    </dgm:pt>
    <dgm:pt modelId="{65BD6F32-DEE6-47E7-8FEE-62EA69AEF4B2}" type="sibTrans" cxnId="{B87EF6B9-242D-494C-8545-C28097ADD178}">
      <dgm:prSet/>
      <dgm:spPr/>
      <dgm:t>
        <a:bodyPr/>
        <a:lstStyle/>
        <a:p>
          <a:endParaRPr lang="en-US"/>
        </a:p>
      </dgm:t>
    </dgm:pt>
    <dgm:pt modelId="{FA397801-B60C-400A-8D84-5776B8664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Summary</a:t>
          </a:r>
          <a:endParaRPr lang="en-US" dirty="0"/>
        </a:p>
      </dgm:t>
    </dgm:pt>
    <dgm:pt modelId="{B02702C5-38A0-41DC-A3ED-88333A31A0A2}" type="parTrans" cxnId="{DE762FE0-A668-4EA0-8AC3-FFA6F57DBBB4}">
      <dgm:prSet/>
      <dgm:spPr/>
      <dgm:t>
        <a:bodyPr/>
        <a:lstStyle/>
        <a:p>
          <a:endParaRPr lang="en-CA"/>
        </a:p>
      </dgm:t>
    </dgm:pt>
    <dgm:pt modelId="{397760AC-B138-49C9-BC51-00C6F0639BE1}" type="sibTrans" cxnId="{DE762FE0-A668-4EA0-8AC3-FFA6F57DBBB4}">
      <dgm:prSet/>
      <dgm:spPr/>
      <dgm:t>
        <a:bodyPr/>
        <a:lstStyle/>
        <a:p>
          <a:endParaRPr lang="en-CA"/>
        </a:p>
      </dgm:t>
    </dgm:pt>
    <dgm:pt modelId="{A37C90F9-DD53-4D91-AAF2-C5BAAF260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What’s next?</a:t>
          </a:r>
          <a:endParaRPr lang="en-US" dirty="0"/>
        </a:p>
      </dgm:t>
    </dgm:pt>
    <dgm:pt modelId="{2FF0B345-C258-46AB-8D25-380FB5E64712}" type="parTrans" cxnId="{A3E03805-9B1B-41DA-82F6-04F5274FDADC}">
      <dgm:prSet/>
      <dgm:spPr/>
      <dgm:t>
        <a:bodyPr/>
        <a:lstStyle/>
        <a:p>
          <a:endParaRPr lang="en-CA"/>
        </a:p>
      </dgm:t>
    </dgm:pt>
    <dgm:pt modelId="{083FFE60-C0D1-45F2-A101-55B57699369B}" type="sibTrans" cxnId="{A3E03805-9B1B-41DA-82F6-04F5274FDADC}">
      <dgm:prSet/>
      <dgm:spPr/>
      <dgm:t>
        <a:bodyPr/>
        <a:lstStyle/>
        <a:p>
          <a:endParaRPr lang="en-CA"/>
        </a:p>
      </dgm:t>
    </dgm:pt>
    <dgm:pt modelId="{8ADB2BE0-1F66-4450-A298-B6778FB6604C}" type="pres">
      <dgm:prSet presAssocID="{CC99BC43-BC1B-4FEE-BA6F-5DA503600F64}" presName="root" presStyleCnt="0">
        <dgm:presLayoutVars>
          <dgm:dir/>
          <dgm:resizeHandles val="exact"/>
        </dgm:presLayoutVars>
      </dgm:prSet>
      <dgm:spPr/>
    </dgm:pt>
    <dgm:pt modelId="{9CDD8BAF-8666-4078-8AD2-E27B930D90D1}" type="pres">
      <dgm:prSet presAssocID="{1DFFF6A0-9D7D-4533-8A33-C927EC84B4DB}" presName="compNode" presStyleCnt="0"/>
      <dgm:spPr/>
    </dgm:pt>
    <dgm:pt modelId="{160B29A6-B074-4126-9025-341203BD2218}" type="pres">
      <dgm:prSet presAssocID="{1DFFF6A0-9D7D-4533-8A33-C927EC84B4DB}" presName="bgRect" presStyleLbl="bgShp" presStyleIdx="0" presStyleCnt="5"/>
      <dgm:spPr/>
    </dgm:pt>
    <dgm:pt modelId="{BA312B35-884B-48EE-80D3-341323EA37E4}" type="pres">
      <dgm:prSet presAssocID="{1DFFF6A0-9D7D-4533-8A33-C927EC84B4DB}" presName="iconRect" presStyleLbl="node1" presStyleIdx="0" presStyleCnt="5" custLinFactNeighborX="-5155" custLinFactNeighborY="515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3C4955B-F36E-4A24-BE16-F51C4C54EEF8}" type="pres">
      <dgm:prSet presAssocID="{1DFFF6A0-9D7D-4533-8A33-C927EC84B4DB}" presName="spaceRect" presStyleCnt="0"/>
      <dgm:spPr/>
    </dgm:pt>
    <dgm:pt modelId="{EE4A0C0A-5820-49BD-9F13-FBE643960F02}" type="pres">
      <dgm:prSet presAssocID="{1DFFF6A0-9D7D-4533-8A33-C927EC84B4DB}" presName="parTx" presStyleLbl="revTx" presStyleIdx="0" presStyleCnt="5">
        <dgm:presLayoutVars>
          <dgm:chMax val="0"/>
          <dgm:chPref val="0"/>
        </dgm:presLayoutVars>
      </dgm:prSet>
      <dgm:spPr/>
    </dgm:pt>
    <dgm:pt modelId="{10082089-5604-4DCB-B861-D1E86A86877F}" type="pres">
      <dgm:prSet presAssocID="{55FF667A-189F-4B9B-9B7C-53D9E2CF3C25}" presName="sibTrans" presStyleCnt="0"/>
      <dgm:spPr/>
    </dgm:pt>
    <dgm:pt modelId="{AA14D135-D50C-465B-A241-83E13B4D8B38}" type="pres">
      <dgm:prSet presAssocID="{739FFCE7-7493-4680-A2D4-85A4945C57F7}" presName="compNode" presStyleCnt="0"/>
      <dgm:spPr/>
    </dgm:pt>
    <dgm:pt modelId="{91BC509C-1B8A-4D3F-8D0B-5E8E0CC18DB0}" type="pres">
      <dgm:prSet presAssocID="{739FFCE7-7493-4680-A2D4-85A4945C57F7}" presName="bgRect" presStyleLbl="bgShp" presStyleIdx="1" presStyleCnt="5"/>
      <dgm:spPr/>
    </dgm:pt>
    <dgm:pt modelId="{1108B902-1C59-42E3-9111-C3A82244C7DB}" type="pres">
      <dgm:prSet presAssocID="{739FFCE7-7493-4680-A2D4-85A4945C57F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"/>
        </a:ext>
      </dgm:extLst>
    </dgm:pt>
    <dgm:pt modelId="{A245AD40-FD6C-4BA2-BDF0-FF5727181FF9}" type="pres">
      <dgm:prSet presAssocID="{739FFCE7-7493-4680-A2D4-85A4945C57F7}" presName="spaceRect" presStyleCnt="0"/>
      <dgm:spPr/>
    </dgm:pt>
    <dgm:pt modelId="{5671CC7A-5CA5-4037-AE01-03E87E7C4BBD}" type="pres">
      <dgm:prSet presAssocID="{739FFCE7-7493-4680-A2D4-85A4945C57F7}" presName="parTx" presStyleLbl="revTx" presStyleIdx="1" presStyleCnt="5">
        <dgm:presLayoutVars>
          <dgm:chMax val="0"/>
          <dgm:chPref val="0"/>
        </dgm:presLayoutVars>
      </dgm:prSet>
      <dgm:spPr/>
    </dgm:pt>
    <dgm:pt modelId="{9C5FE9E5-DF8C-4215-B46B-1E6086102D51}" type="pres">
      <dgm:prSet presAssocID="{6B8D7208-5A4E-45EF-9CC4-8F3E95009D95}" presName="sibTrans" presStyleCnt="0"/>
      <dgm:spPr/>
    </dgm:pt>
    <dgm:pt modelId="{3E805A60-971A-45C2-8374-90F5BEB6A74E}" type="pres">
      <dgm:prSet presAssocID="{AA88830D-14FF-494E-98D6-C5DA0E96F93C}" presName="compNode" presStyleCnt="0"/>
      <dgm:spPr/>
    </dgm:pt>
    <dgm:pt modelId="{6260EFDD-5AB7-4014-B4D4-80F98B6B7D68}" type="pres">
      <dgm:prSet presAssocID="{AA88830D-14FF-494E-98D6-C5DA0E96F93C}" presName="bgRect" presStyleLbl="bgShp" presStyleIdx="2" presStyleCnt="5" custLinFactNeighborX="-284" custLinFactNeighborY="11680"/>
      <dgm:spPr/>
    </dgm:pt>
    <dgm:pt modelId="{949CD828-98C4-43B9-9B43-588D6ED10DA2}" type="pres">
      <dgm:prSet presAssocID="{AA88830D-14FF-494E-98D6-C5DA0E96F93C}" presName="iconRect" presStyleLbl="node1" presStyleIdx="2" presStyleCnt="5" custLinFactNeighborX="6972" custLinFactNeighborY="-844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68C880-ABF2-436F-9F1F-41EB31402D00}" type="pres">
      <dgm:prSet presAssocID="{AA88830D-14FF-494E-98D6-C5DA0E96F93C}" presName="spaceRect" presStyleCnt="0"/>
      <dgm:spPr/>
    </dgm:pt>
    <dgm:pt modelId="{82D31B97-77AF-453E-93A6-942C967F5C44}" type="pres">
      <dgm:prSet presAssocID="{AA88830D-14FF-494E-98D6-C5DA0E96F93C}" presName="parTx" presStyleLbl="revTx" presStyleIdx="2" presStyleCnt="5" custLinFactNeighborX="-353" custLinFactNeighborY="-9272">
        <dgm:presLayoutVars>
          <dgm:chMax val="0"/>
          <dgm:chPref val="0"/>
        </dgm:presLayoutVars>
      </dgm:prSet>
      <dgm:spPr/>
    </dgm:pt>
    <dgm:pt modelId="{A16B398B-8EE8-45AA-8829-3BD608B88DC6}" type="pres">
      <dgm:prSet presAssocID="{65BD6F32-DEE6-47E7-8FEE-62EA69AEF4B2}" presName="sibTrans" presStyleCnt="0"/>
      <dgm:spPr/>
    </dgm:pt>
    <dgm:pt modelId="{B8BF0BAD-7220-4640-9655-F66FFC41653A}" type="pres">
      <dgm:prSet presAssocID="{FA397801-B60C-400A-8D84-5776B86642E7}" presName="compNode" presStyleCnt="0"/>
      <dgm:spPr/>
    </dgm:pt>
    <dgm:pt modelId="{D4CBA85E-B622-4BB3-93CB-7AE534B96518}" type="pres">
      <dgm:prSet presAssocID="{FA397801-B60C-400A-8D84-5776B86642E7}" presName="bgRect" presStyleLbl="bgShp" presStyleIdx="3" presStyleCnt="5" custLinFactNeighborX="1365" custLinFactNeighborY="973"/>
      <dgm:spPr/>
    </dgm:pt>
    <dgm:pt modelId="{FD858308-33F4-4991-AD1D-EC7C9912A8D8}" type="pres">
      <dgm:prSet presAssocID="{FA397801-B60C-400A-8D84-5776B86642E7}" presName="iconRect" presStyleLbl="node1" presStyleIdx="3" presStyleCnt="5" custLinFactY="100000" custLinFactNeighborX="10511" custLinFactNeighborY="10316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"/>
        </a:ext>
      </dgm:extLst>
    </dgm:pt>
    <dgm:pt modelId="{12DBB480-8919-47A3-8FD2-50EDD5D70C31}" type="pres">
      <dgm:prSet presAssocID="{FA397801-B60C-400A-8D84-5776B86642E7}" presName="spaceRect" presStyleCnt="0"/>
      <dgm:spPr/>
    </dgm:pt>
    <dgm:pt modelId="{C8B68156-8216-49F9-9694-B1F281DA6C2D}" type="pres">
      <dgm:prSet presAssocID="{FA397801-B60C-400A-8D84-5776B86642E7}" presName="parTx" presStyleLbl="revTx" presStyleIdx="3" presStyleCnt="5" custLinFactNeighborX="-353" custLinFactNeighborY="-9272">
        <dgm:presLayoutVars>
          <dgm:chMax val="0"/>
          <dgm:chPref val="0"/>
        </dgm:presLayoutVars>
      </dgm:prSet>
      <dgm:spPr/>
    </dgm:pt>
    <dgm:pt modelId="{127C5D3D-B3A2-4971-8B50-4EAB322E560D}" type="pres">
      <dgm:prSet presAssocID="{397760AC-B138-49C9-BC51-00C6F0639BE1}" presName="sibTrans" presStyleCnt="0"/>
      <dgm:spPr/>
    </dgm:pt>
    <dgm:pt modelId="{902FB218-FAF0-44B0-8A2C-8EE263B1C239}" type="pres">
      <dgm:prSet presAssocID="{A37C90F9-DD53-4D91-AAF2-C5BAAF2607C7}" presName="compNode" presStyleCnt="0"/>
      <dgm:spPr/>
    </dgm:pt>
    <dgm:pt modelId="{78E0CB4B-8446-4107-BF42-2A121DCFCE61}" type="pres">
      <dgm:prSet presAssocID="{A37C90F9-DD53-4D91-AAF2-C5BAAF2607C7}" presName="bgRect" presStyleLbl="bgShp" presStyleIdx="4" presStyleCnt="5" custScaleX="6410" custScaleY="15703" custLinFactY="-200000" custLinFactNeighborX="1029" custLinFactNeighborY="-209632"/>
      <dgm:spPr/>
    </dgm:pt>
    <dgm:pt modelId="{CF9808FE-3246-4470-977A-EB56C466CE12}" type="pres">
      <dgm:prSet presAssocID="{A37C90F9-DD53-4D91-AAF2-C5BAAF2607C7}" presName="iconRect" presStyleLbl="node1" presStyleIdx="4" presStyleCnt="5" custLinFactY="-100000" custLinFactNeighborX="62618" custLinFactNeighborY="-158138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"/>
        </a:ext>
      </dgm:extLst>
    </dgm:pt>
    <dgm:pt modelId="{63785581-8A6E-40FB-ABCA-642E6039798F}" type="pres">
      <dgm:prSet presAssocID="{A37C90F9-DD53-4D91-AAF2-C5BAAF2607C7}" presName="spaceRect" presStyleCnt="0"/>
      <dgm:spPr/>
    </dgm:pt>
    <dgm:pt modelId="{B3201306-755F-4C54-B1BF-1D71361EC5A5}" type="pres">
      <dgm:prSet presAssocID="{A37C90F9-DD53-4D91-AAF2-C5BAAF2607C7}" presName="parTx" presStyleLbl="revTx" presStyleIdx="4" presStyleCnt="5" custLinFactNeighborX="7228" custLinFactNeighborY="-7325">
        <dgm:presLayoutVars>
          <dgm:chMax val="0"/>
          <dgm:chPref val="0"/>
        </dgm:presLayoutVars>
      </dgm:prSet>
      <dgm:spPr/>
    </dgm:pt>
  </dgm:ptLst>
  <dgm:cxnLst>
    <dgm:cxn modelId="{A3E03805-9B1B-41DA-82F6-04F5274FDADC}" srcId="{CC99BC43-BC1B-4FEE-BA6F-5DA503600F64}" destId="{A37C90F9-DD53-4D91-AAF2-C5BAAF2607C7}" srcOrd="4" destOrd="0" parTransId="{2FF0B345-C258-46AB-8D25-380FB5E64712}" sibTransId="{083FFE60-C0D1-45F2-A101-55B57699369B}"/>
    <dgm:cxn modelId="{7F166709-1B32-43C0-A49D-4EB85FCC8D11}" type="presOf" srcId="{FA397801-B60C-400A-8D84-5776B86642E7}" destId="{C8B68156-8216-49F9-9694-B1F281DA6C2D}" srcOrd="0" destOrd="0" presId="urn:microsoft.com/office/officeart/2018/2/layout/IconVerticalSolidList"/>
    <dgm:cxn modelId="{EB94C00E-CD95-4A9A-8EBF-B2A03B6F3341}" srcId="{CC99BC43-BC1B-4FEE-BA6F-5DA503600F64}" destId="{739FFCE7-7493-4680-A2D4-85A4945C57F7}" srcOrd="1" destOrd="0" parTransId="{1A934DEA-30DF-4787-9956-E19EDD3F178D}" sibTransId="{6B8D7208-5A4E-45EF-9CC4-8F3E95009D95}"/>
    <dgm:cxn modelId="{26F3EC1C-EDED-4F1F-9A36-C7CD604C9412}" type="presOf" srcId="{1DFFF6A0-9D7D-4533-8A33-C927EC84B4DB}" destId="{EE4A0C0A-5820-49BD-9F13-FBE643960F02}" srcOrd="0" destOrd="0" presId="urn:microsoft.com/office/officeart/2018/2/layout/IconVerticalSolidList"/>
    <dgm:cxn modelId="{6DD9452A-29AA-4E7B-BA5E-D825129EC6CB}" type="presOf" srcId="{739FFCE7-7493-4680-A2D4-85A4945C57F7}" destId="{5671CC7A-5CA5-4037-AE01-03E87E7C4BBD}" srcOrd="0" destOrd="0" presId="urn:microsoft.com/office/officeart/2018/2/layout/IconVerticalSolidList"/>
    <dgm:cxn modelId="{EDDD5C43-D990-49A9-8E22-52D089407851}" type="presOf" srcId="{CC99BC43-BC1B-4FEE-BA6F-5DA503600F64}" destId="{8ADB2BE0-1F66-4450-A298-B6778FB6604C}" srcOrd="0" destOrd="0" presId="urn:microsoft.com/office/officeart/2018/2/layout/IconVerticalSolidList"/>
    <dgm:cxn modelId="{5EFF8390-08FE-40F3-B152-4E01B840E5BA}" type="presOf" srcId="{AA88830D-14FF-494E-98D6-C5DA0E96F93C}" destId="{82D31B97-77AF-453E-93A6-942C967F5C44}" srcOrd="0" destOrd="0" presId="urn:microsoft.com/office/officeart/2018/2/layout/IconVerticalSolidList"/>
    <dgm:cxn modelId="{B87EF6B9-242D-494C-8545-C28097ADD178}" srcId="{CC99BC43-BC1B-4FEE-BA6F-5DA503600F64}" destId="{AA88830D-14FF-494E-98D6-C5DA0E96F93C}" srcOrd="2" destOrd="0" parTransId="{01AED351-08B5-44EE-AEFD-394F579D7370}" sibTransId="{65BD6F32-DEE6-47E7-8FEE-62EA69AEF4B2}"/>
    <dgm:cxn modelId="{9196AAC3-7A17-44EA-8C4A-24A8F91A5F9D}" type="presOf" srcId="{A37C90F9-DD53-4D91-AAF2-C5BAAF2607C7}" destId="{B3201306-755F-4C54-B1BF-1D71361EC5A5}" srcOrd="0" destOrd="0" presId="urn:microsoft.com/office/officeart/2018/2/layout/IconVerticalSolidList"/>
    <dgm:cxn modelId="{B9BCB4CD-C66F-44C9-B4B4-9BC12C80C120}" srcId="{CC99BC43-BC1B-4FEE-BA6F-5DA503600F64}" destId="{1DFFF6A0-9D7D-4533-8A33-C927EC84B4DB}" srcOrd="0" destOrd="0" parTransId="{35FC5AAF-9737-4D7D-A73B-EDA823C64D0F}" sibTransId="{55FF667A-189F-4B9B-9B7C-53D9E2CF3C25}"/>
    <dgm:cxn modelId="{DE762FE0-A668-4EA0-8AC3-FFA6F57DBBB4}" srcId="{CC99BC43-BC1B-4FEE-BA6F-5DA503600F64}" destId="{FA397801-B60C-400A-8D84-5776B86642E7}" srcOrd="3" destOrd="0" parTransId="{B02702C5-38A0-41DC-A3ED-88333A31A0A2}" sibTransId="{397760AC-B138-49C9-BC51-00C6F0639BE1}"/>
    <dgm:cxn modelId="{BB7DD762-F6B2-41E2-BFDE-98DA101C3D8C}" type="presParOf" srcId="{8ADB2BE0-1F66-4450-A298-B6778FB6604C}" destId="{9CDD8BAF-8666-4078-8AD2-E27B930D90D1}" srcOrd="0" destOrd="0" presId="urn:microsoft.com/office/officeart/2018/2/layout/IconVerticalSolidList"/>
    <dgm:cxn modelId="{707637A8-1DD6-40E4-B69F-C031B0A59F5B}" type="presParOf" srcId="{9CDD8BAF-8666-4078-8AD2-E27B930D90D1}" destId="{160B29A6-B074-4126-9025-341203BD2218}" srcOrd="0" destOrd="0" presId="urn:microsoft.com/office/officeart/2018/2/layout/IconVerticalSolidList"/>
    <dgm:cxn modelId="{C179BFAE-9B54-4F47-BC44-F894C2E949FA}" type="presParOf" srcId="{9CDD8BAF-8666-4078-8AD2-E27B930D90D1}" destId="{BA312B35-884B-48EE-80D3-341323EA37E4}" srcOrd="1" destOrd="0" presId="urn:microsoft.com/office/officeart/2018/2/layout/IconVerticalSolidList"/>
    <dgm:cxn modelId="{9BEDF438-C73C-420C-BB5C-91B2D86C9556}" type="presParOf" srcId="{9CDD8BAF-8666-4078-8AD2-E27B930D90D1}" destId="{13C4955B-F36E-4A24-BE16-F51C4C54EEF8}" srcOrd="2" destOrd="0" presId="urn:microsoft.com/office/officeart/2018/2/layout/IconVerticalSolidList"/>
    <dgm:cxn modelId="{835769E5-AF82-4639-ADB7-5A0C436034D1}" type="presParOf" srcId="{9CDD8BAF-8666-4078-8AD2-E27B930D90D1}" destId="{EE4A0C0A-5820-49BD-9F13-FBE643960F02}" srcOrd="3" destOrd="0" presId="urn:microsoft.com/office/officeart/2018/2/layout/IconVerticalSolidList"/>
    <dgm:cxn modelId="{45AA1AA2-2B7C-4F3B-8FAF-94F36138EDFE}" type="presParOf" srcId="{8ADB2BE0-1F66-4450-A298-B6778FB6604C}" destId="{10082089-5604-4DCB-B861-D1E86A86877F}" srcOrd="1" destOrd="0" presId="urn:microsoft.com/office/officeart/2018/2/layout/IconVerticalSolidList"/>
    <dgm:cxn modelId="{BE0E7874-B33C-4F6C-AB42-345FB677CC8D}" type="presParOf" srcId="{8ADB2BE0-1F66-4450-A298-B6778FB6604C}" destId="{AA14D135-D50C-465B-A241-83E13B4D8B38}" srcOrd="2" destOrd="0" presId="urn:microsoft.com/office/officeart/2018/2/layout/IconVerticalSolidList"/>
    <dgm:cxn modelId="{2338BE33-4392-4C29-B3ED-709685A89A29}" type="presParOf" srcId="{AA14D135-D50C-465B-A241-83E13B4D8B38}" destId="{91BC509C-1B8A-4D3F-8D0B-5E8E0CC18DB0}" srcOrd="0" destOrd="0" presId="urn:microsoft.com/office/officeart/2018/2/layout/IconVerticalSolidList"/>
    <dgm:cxn modelId="{383D242A-8EED-446A-90C4-0AAE03AC17ED}" type="presParOf" srcId="{AA14D135-D50C-465B-A241-83E13B4D8B38}" destId="{1108B902-1C59-42E3-9111-C3A82244C7DB}" srcOrd="1" destOrd="0" presId="urn:microsoft.com/office/officeart/2018/2/layout/IconVerticalSolidList"/>
    <dgm:cxn modelId="{CF6B5730-2A51-4E37-BEC5-43F9447F99AE}" type="presParOf" srcId="{AA14D135-D50C-465B-A241-83E13B4D8B38}" destId="{A245AD40-FD6C-4BA2-BDF0-FF5727181FF9}" srcOrd="2" destOrd="0" presId="urn:microsoft.com/office/officeart/2018/2/layout/IconVerticalSolidList"/>
    <dgm:cxn modelId="{4428C333-9D9A-453E-BD38-DF688E50EFC3}" type="presParOf" srcId="{AA14D135-D50C-465B-A241-83E13B4D8B38}" destId="{5671CC7A-5CA5-4037-AE01-03E87E7C4BBD}" srcOrd="3" destOrd="0" presId="urn:microsoft.com/office/officeart/2018/2/layout/IconVerticalSolidList"/>
    <dgm:cxn modelId="{0556D63D-FECC-4917-97A3-F04DFD559C2B}" type="presParOf" srcId="{8ADB2BE0-1F66-4450-A298-B6778FB6604C}" destId="{9C5FE9E5-DF8C-4215-B46B-1E6086102D51}" srcOrd="3" destOrd="0" presId="urn:microsoft.com/office/officeart/2018/2/layout/IconVerticalSolidList"/>
    <dgm:cxn modelId="{E2A554A6-52F3-441D-A99D-C3348C22C735}" type="presParOf" srcId="{8ADB2BE0-1F66-4450-A298-B6778FB6604C}" destId="{3E805A60-971A-45C2-8374-90F5BEB6A74E}" srcOrd="4" destOrd="0" presId="urn:microsoft.com/office/officeart/2018/2/layout/IconVerticalSolidList"/>
    <dgm:cxn modelId="{2830FE0D-6854-41A4-9490-C0B85D068634}" type="presParOf" srcId="{3E805A60-971A-45C2-8374-90F5BEB6A74E}" destId="{6260EFDD-5AB7-4014-B4D4-80F98B6B7D68}" srcOrd="0" destOrd="0" presId="urn:microsoft.com/office/officeart/2018/2/layout/IconVerticalSolidList"/>
    <dgm:cxn modelId="{12949E44-C20A-4CB9-95C0-BAADDC7960F6}" type="presParOf" srcId="{3E805A60-971A-45C2-8374-90F5BEB6A74E}" destId="{949CD828-98C4-43B9-9B43-588D6ED10DA2}" srcOrd="1" destOrd="0" presId="urn:microsoft.com/office/officeart/2018/2/layout/IconVerticalSolidList"/>
    <dgm:cxn modelId="{BC8471F4-7D7F-403E-9C7E-ABCE05EC2066}" type="presParOf" srcId="{3E805A60-971A-45C2-8374-90F5BEB6A74E}" destId="{EB68C880-ABF2-436F-9F1F-41EB31402D00}" srcOrd="2" destOrd="0" presId="urn:microsoft.com/office/officeart/2018/2/layout/IconVerticalSolidList"/>
    <dgm:cxn modelId="{0C492130-AD68-434D-9C32-FEA78A37B51C}" type="presParOf" srcId="{3E805A60-971A-45C2-8374-90F5BEB6A74E}" destId="{82D31B97-77AF-453E-93A6-942C967F5C44}" srcOrd="3" destOrd="0" presId="urn:microsoft.com/office/officeart/2018/2/layout/IconVerticalSolidList"/>
    <dgm:cxn modelId="{1B596EA6-4715-4616-A6D0-920889E4932A}" type="presParOf" srcId="{8ADB2BE0-1F66-4450-A298-B6778FB6604C}" destId="{A16B398B-8EE8-45AA-8829-3BD608B88DC6}" srcOrd="5" destOrd="0" presId="urn:microsoft.com/office/officeart/2018/2/layout/IconVerticalSolidList"/>
    <dgm:cxn modelId="{8D184BB2-3173-4038-ACAB-4AD34B9CB60C}" type="presParOf" srcId="{8ADB2BE0-1F66-4450-A298-B6778FB6604C}" destId="{B8BF0BAD-7220-4640-9655-F66FFC41653A}" srcOrd="6" destOrd="0" presId="urn:microsoft.com/office/officeart/2018/2/layout/IconVerticalSolidList"/>
    <dgm:cxn modelId="{8C50E3E0-A8BC-410E-AB98-74B865D349F2}" type="presParOf" srcId="{B8BF0BAD-7220-4640-9655-F66FFC41653A}" destId="{D4CBA85E-B622-4BB3-93CB-7AE534B96518}" srcOrd="0" destOrd="0" presId="urn:microsoft.com/office/officeart/2018/2/layout/IconVerticalSolidList"/>
    <dgm:cxn modelId="{3F4D9234-AE7C-41A0-A677-A9EFB4013354}" type="presParOf" srcId="{B8BF0BAD-7220-4640-9655-F66FFC41653A}" destId="{FD858308-33F4-4991-AD1D-EC7C9912A8D8}" srcOrd="1" destOrd="0" presId="urn:microsoft.com/office/officeart/2018/2/layout/IconVerticalSolidList"/>
    <dgm:cxn modelId="{322A1D45-3F2E-4583-ADDC-8EB586628498}" type="presParOf" srcId="{B8BF0BAD-7220-4640-9655-F66FFC41653A}" destId="{12DBB480-8919-47A3-8FD2-50EDD5D70C31}" srcOrd="2" destOrd="0" presId="urn:microsoft.com/office/officeart/2018/2/layout/IconVerticalSolidList"/>
    <dgm:cxn modelId="{7509D1FF-AFBC-4542-A20E-4E6B623A1ECD}" type="presParOf" srcId="{B8BF0BAD-7220-4640-9655-F66FFC41653A}" destId="{C8B68156-8216-49F9-9694-B1F281DA6C2D}" srcOrd="3" destOrd="0" presId="urn:microsoft.com/office/officeart/2018/2/layout/IconVerticalSolidList"/>
    <dgm:cxn modelId="{95BAD33B-88E2-4677-84C4-4C5149FDC1AA}" type="presParOf" srcId="{8ADB2BE0-1F66-4450-A298-B6778FB6604C}" destId="{127C5D3D-B3A2-4971-8B50-4EAB322E560D}" srcOrd="7" destOrd="0" presId="urn:microsoft.com/office/officeart/2018/2/layout/IconVerticalSolidList"/>
    <dgm:cxn modelId="{A0E117DE-3EF7-4307-9499-E4DF554EF5C8}" type="presParOf" srcId="{8ADB2BE0-1F66-4450-A298-B6778FB6604C}" destId="{902FB218-FAF0-44B0-8A2C-8EE263B1C239}" srcOrd="8" destOrd="0" presId="urn:microsoft.com/office/officeart/2018/2/layout/IconVerticalSolidList"/>
    <dgm:cxn modelId="{5BC0DD81-DEB2-4E5D-9E98-3A4D03E667C1}" type="presParOf" srcId="{902FB218-FAF0-44B0-8A2C-8EE263B1C239}" destId="{78E0CB4B-8446-4107-BF42-2A121DCFCE61}" srcOrd="0" destOrd="0" presId="urn:microsoft.com/office/officeart/2018/2/layout/IconVerticalSolidList"/>
    <dgm:cxn modelId="{7E035E5E-47B6-4C8F-B4D2-589026646949}" type="presParOf" srcId="{902FB218-FAF0-44B0-8A2C-8EE263B1C239}" destId="{CF9808FE-3246-4470-977A-EB56C466CE12}" srcOrd="1" destOrd="0" presId="urn:microsoft.com/office/officeart/2018/2/layout/IconVerticalSolidList"/>
    <dgm:cxn modelId="{FA2D396A-AFAB-43F6-A34F-FBC00E4C6C50}" type="presParOf" srcId="{902FB218-FAF0-44B0-8A2C-8EE263B1C239}" destId="{63785581-8A6E-40FB-ABCA-642E6039798F}" srcOrd="2" destOrd="0" presId="urn:microsoft.com/office/officeart/2018/2/layout/IconVerticalSolidList"/>
    <dgm:cxn modelId="{E892219D-9427-49FC-A8A7-BC847A1A2901}" type="presParOf" srcId="{902FB218-FAF0-44B0-8A2C-8EE263B1C239}" destId="{B3201306-755F-4C54-B1BF-1D71361EC5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A0B24-6E08-4151-885E-AD4F515356B0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BB36DC7-5688-4B73-AAC1-E7F2B69B56F0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1050" b="1" dirty="0"/>
            <a:t>Price</a:t>
          </a:r>
          <a:r>
            <a:rPr lang="en-US" sz="1050" b="1" dirty="0">
              <a:sym typeface="Symbol" panose="05050102010706020507" pitchFamily="18" charset="2"/>
            </a:rPr>
            <a:t> </a:t>
          </a:r>
          <a:r>
            <a:rPr lang="en-US" sz="1050" b="1" dirty="0"/>
            <a:t>$5.68</a:t>
          </a:r>
          <a:endParaRPr lang="en-CA" sz="1050" b="1" dirty="0"/>
        </a:p>
      </dgm:t>
    </dgm:pt>
    <dgm:pt modelId="{CB02781D-7001-4C0B-8645-90C2E9B627FC}" type="parTrans" cxnId="{33D99491-8E31-4ECA-B189-75E75183E896}">
      <dgm:prSet/>
      <dgm:spPr/>
      <dgm:t>
        <a:bodyPr/>
        <a:lstStyle/>
        <a:p>
          <a:endParaRPr lang="en-CA"/>
        </a:p>
      </dgm:t>
    </dgm:pt>
    <dgm:pt modelId="{D4DC4C83-726A-4373-8F54-B461470FD890}" type="sibTrans" cxnId="{33D99491-8E31-4ECA-B189-75E75183E896}">
      <dgm:prSet/>
      <dgm:spPr/>
      <dgm:t>
        <a:bodyPr/>
        <a:lstStyle/>
        <a:p>
          <a:endParaRPr lang="en-CA"/>
        </a:p>
      </dgm:t>
    </dgm:pt>
    <dgm:pt modelId="{EF95C1A5-C7F7-4E1D-AC2A-F05463C664F6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1050" b="1" dirty="0"/>
            <a:t>Rating </a:t>
          </a:r>
          <a:r>
            <a:rPr lang="en-US" sz="1050" b="1" dirty="0">
              <a:sym typeface="Symbol" panose="05050102010706020507" pitchFamily="18" charset="2"/>
            </a:rPr>
            <a:t> 0.47</a:t>
          </a:r>
          <a:r>
            <a:rPr lang="en-US" sz="1050" b="1" dirty="0"/>
            <a:t> </a:t>
          </a:r>
          <a:endParaRPr lang="en-CA" sz="1050" b="1" dirty="0"/>
        </a:p>
      </dgm:t>
    </dgm:pt>
    <dgm:pt modelId="{482AAA48-4DFB-48A0-91EB-577E6245F9B7}" type="parTrans" cxnId="{96BA700A-C735-4838-9006-FAE3BAFB9289}">
      <dgm:prSet/>
      <dgm:spPr/>
      <dgm:t>
        <a:bodyPr/>
        <a:lstStyle/>
        <a:p>
          <a:endParaRPr lang="en-CA"/>
        </a:p>
      </dgm:t>
    </dgm:pt>
    <dgm:pt modelId="{665C283F-F2C3-4E4D-86AD-32239CF5D616}" type="sibTrans" cxnId="{96BA700A-C735-4838-9006-FAE3BAFB9289}">
      <dgm:prSet/>
      <dgm:spPr/>
      <dgm:t>
        <a:bodyPr/>
        <a:lstStyle/>
        <a:p>
          <a:endParaRPr lang="en-CA"/>
        </a:p>
      </dgm:t>
    </dgm:pt>
    <dgm:pt modelId="{03077A6A-A6EF-40D9-B656-44093FAB4E27}" type="pres">
      <dgm:prSet presAssocID="{935A0B24-6E08-4151-885E-AD4F515356B0}" presName="diagram" presStyleCnt="0">
        <dgm:presLayoutVars>
          <dgm:dir/>
          <dgm:resizeHandles val="exact"/>
        </dgm:presLayoutVars>
      </dgm:prSet>
      <dgm:spPr/>
    </dgm:pt>
    <dgm:pt modelId="{CEFF8CEC-D986-4A8F-A9B3-5FA5B13BA8BF}" type="pres">
      <dgm:prSet presAssocID="{8BB36DC7-5688-4B73-AAC1-E7F2B69B56F0}" presName="arrow" presStyleLbl="node1" presStyleIdx="0" presStyleCnt="2" custScaleX="68553" custScaleY="100138" custRadScaleRad="65945" custRadScaleInc="-1233">
        <dgm:presLayoutVars>
          <dgm:bulletEnabled val="1"/>
        </dgm:presLayoutVars>
      </dgm:prSet>
      <dgm:spPr/>
    </dgm:pt>
    <dgm:pt modelId="{51BE18D2-A3EE-431E-B073-DD50618A88B0}" type="pres">
      <dgm:prSet presAssocID="{EF95C1A5-C7F7-4E1D-AC2A-F05463C664F6}" presName="arrow" presStyleLbl="node1" presStyleIdx="1" presStyleCnt="2" custScaleX="71252" custScaleY="100138" custRadScaleRad="101090" custRadScaleInc="685">
        <dgm:presLayoutVars>
          <dgm:bulletEnabled val="1"/>
        </dgm:presLayoutVars>
      </dgm:prSet>
      <dgm:spPr/>
    </dgm:pt>
  </dgm:ptLst>
  <dgm:cxnLst>
    <dgm:cxn modelId="{D6C2FD03-0248-442B-A7F9-E5440B502C3C}" type="presOf" srcId="{8BB36DC7-5688-4B73-AAC1-E7F2B69B56F0}" destId="{CEFF8CEC-D986-4A8F-A9B3-5FA5B13BA8BF}" srcOrd="0" destOrd="0" presId="urn:microsoft.com/office/officeart/2005/8/layout/arrow5"/>
    <dgm:cxn modelId="{96BA700A-C735-4838-9006-FAE3BAFB9289}" srcId="{935A0B24-6E08-4151-885E-AD4F515356B0}" destId="{EF95C1A5-C7F7-4E1D-AC2A-F05463C664F6}" srcOrd="1" destOrd="0" parTransId="{482AAA48-4DFB-48A0-91EB-577E6245F9B7}" sibTransId="{665C283F-F2C3-4E4D-86AD-32239CF5D616}"/>
    <dgm:cxn modelId="{1BEBFC45-A43F-4C44-BCC5-EB91B2F5E424}" type="presOf" srcId="{935A0B24-6E08-4151-885E-AD4F515356B0}" destId="{03077A6A-A6EF-40D9-B656-44093FAB4E27}" srcOrd="0" destOrd="0" presId="urn:microsoft.com/office/officeart/2005/8/layout/arrow5"/>
    <dgm:cxn modelId="{D2590C75-0DA9-4E7A-83F8-439E6120A720}" type="presOf" srcId="{EF95C1A5-C7F7-4E1D-AC2A-F05463C664F6}" destId="{51BE18D2-A3EE-431E-B073-DD50618A88B0}" srcOrd="0" destOrd="0" presId="urn:microsoft.com/office/officeart/2005/8/layout/arrow5"/>
    <dgm:cxn modelId="{33D99491-8E31-4ECA-B189-75E75183E896}" srcId="{935A0B24-6E08-4151-885E-AD4F515356B0}" destId="{8BB36DC7-5688-4B73-AAC1-E7F2B69B56F0}" srcOrd="0" destOrd="0" parTransId="{CB02781D-7001-4C0B-8645-90C2E9B627FC}" sibTransId="{D4DC4C83-726A-4373-8F54-B461470FD890}"/>
    <dgm:cxn modelId="{18A48D20-C623-4E2F-BB59-6EE169C30D30}" type="presParOf" srcId="{03077A6A-A6EF-40D9-B656-44093FAB4E27}" destId="{CEFF8CEC-D986-4A8F-A9B3-5FA5B13BA8BF}" srcOrd="0" destOrd="0" presId="urn:microsoft.com/office/officeart/2005/8/layout/arrow5"/>
    <dgm:cxn modelId="{257F3E2F-D0D4-40B9-AAD0-D3DC297E77E3}" type="presParOf" srcId="{03077A6A-A6EF-40D9-B656-44093FAB4E27}" destId="{51BE18D2-A3EE-431E-B073-DD50618A88B0}" srcOrd="1" destOrd="0" presId="urn:microsoft.com/office/officeart/2005/8/layout/arrow5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5A0B24-6E08-4151-885E-AD4F515356B0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BB36DC7-5688-4B73-AAC1-E7F2B69B56F0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1050" b="1" dirty="0"/>
            <a:t>Installs</a:t>
          </a:r>
          <a:r>
            <a:rPr lang="en-US" sz="1050" b="1" dirty="0">
              <a:sym typeface="Symbol" panose="05050102010706020507" pitchFamily="18" charset="2"/>
            </a:rPr>
            <a:t> 4,119,235</a:t>
          </a:r>
          <a:endParaRPr lang="en-CA" sz="1050" b="1" dirty="0"/>
        </a:p>
      </dgm:t>
    </dgm:pt>
    <dgm:pt modelId="{CB02781D-7001-4C0B-8645-90C2E9B627FC}" type="parTrans" cxnId="{33D99491-8E31-4ECA-B189-75E75183E896}">
      <dgm:prSet/>
      <dgm:spPr/>
      <dgm:t>
        <a:bodyPr/>
        <a:lstStyle/>
        <a:p>
          <a:endParaRPr lang="en-CA"/>
        </a:p>
      </dgm:t>
    </dgm:pt>
    <dgm:pt modelId="{D4DC4C83-726A-4373-8F54-B461470FD890}" type="sibTrans" cxnId="{33D99491-8E31-4ECA-B189-75E75183E896}">
      <dgm:prSet/>
      <dgm:spPr/>
      <dgm:t>
        <a:bodyPr/>
        <a:lstStyle/>
        <a:p>
          <a:endParaRPr lang="en-CA"/>
        </a:p>
      </dgm:t>
    </dgm:pt>
    <dgm:pt modelId="{EF95C1A5-C7F7-4E1D-AC2A-F05463C664F6}">
      <dgm:prSet phldrT="[Text]"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sz="1050" b="1" dirty="0"/>
            <a:t>Rating</a:t>
          </a:r>
          <a:r>
            <a:rPr lang="en-US" sz="1050" b="1" dirty="0">
              <a:sym typeface="Symbol" panose="05050102010706020507" pitchFamily="18" charset="2"/>
            </a:rPr>
            <a:t> 0.18</a:t>
          </a:r>
          <a:r>
            <a:rPr lang="en-US" sz="1050" b="1" dirty="0"/>
            <a:t> </a:t>
          </a:r>
          <a:endParaRPr lang="en-CA" sz="1050" b="1" dirty="0"/>
        </a:p>
      </dgm:t>
    </dgm:pt>
    <dgm:pt modelId="{482AAA48-4DFB-48A0-91EB-577E6245F9B7}" type="parTrans" cxnId="{96BA700A-C735-4838-9006-FAE3BAFB9289}">
      <dgm:prSet/>
      <dgm:spPr/>
      <dgm:t>
        <a:bodyPr/>
        <a:lstStyle/>
        <a:p>
          <a:endParaRPr lang="en-CA"/>
        </a:p>
      </dgm:t>
    </dgm:pt>
    <dgm:pt modelId="{665C283F-F2C3-4E4D-86AD-32239CF5D616}" type="sibTrans" cxnId="{96BA700A-C735-4838-9006-FAE3BAFB9289}">
      <dgm:prSet/>
      <dgm:spPr/>
      <dgm:t>
        <a:bodyPr/>
        <a:lstStyle/>
        <a:p>
          <a:endParaRPr lang="en-CA"/>
        </a:p>
      </dgm:t>
    </dgm:pt>
    <dgm:pt modelId="{03077A6A-A6EF-40D9-B656-44093FAB4E27}" type="pres">
      <dgm:prSet presAssocID="{935A0B24-6E08-4151-885E-AD4F515356B0}" presName="diagram" presStyleCnt="0">
        <dgm:presLayoutVars>
          <dgm:dir/>
          <dgm:resizeHandles val="exact"/>
        </dgm:presLayoutVars>
      </dgm:prSet>
      <dgm:spPr/>
    </dgm:pt>
    <dgm:pt modelId="{CEFF8CEC-D986-4A8F-A9B3-5FA5B13BA8BF}" type="pres">
      <dgm:prSet presAssocID="{8BB36DC7-5688-4B73-AAC1-E7F2B69B56F0}" presName="arrow" presStyleLbl="node1" presStyleIdx="0" presStyleCnt="2" custScaleX="68553" custScaleY="100138" custRadScaleRad="65222" custRadScaleInc="1062">
        <dgm:presLayoutVars>
          <dgm:bulletEnabled val="1"/>
        </dgm:presLayoutVars>
      </dgm:prSet>
      <dgm:spPr/>
    </dgm:pt>
    <dgm:pt modelId="{51BE18D2-A3EE-431E-B073-DD50618A88B0}" type="pres">
      <dgm:prSet presAssocID="{EF95C1A5-C7F7-4E1D-AC2A-F05463C664F6}" presName="arrow" presStyleLbl="node1" presStyleIdx="1" presStyleCnt="2" custScaleX="71252" custScaleY="100138" custRadScaleRad="103931" custRadScaleInc="-666">
        <dgm:presLayoutVars>
          <dgm:bulletEnabled val="1"/>
        </dgm:presLayoutVars>
      </dgm:prSet>
      <dgm:spPr/>
    </dgm:pt>
  </dgm:ptLst>
  <dgm:cxnLst>
    <dgm:cxn modelId="{D6C2FD03-0248-442B-A7F9-E5440B502C3C}" type="presOf" srcId="{8BB36DC7-5688-4B73-AAC1-E7F2B69B56F0}" destId="{CEFF8CEC-D986-4A8F-A9B3-5FA5B13BA8BF}" srcOrd="0" destOrd="0" presId="urn:microsoft.com/office/officeart/2005/8/layout/arrow5"/>
    <dgm:cxn modelId="{96BA700A-C735-4838-9006-FAE3BAFB9289}" srcId="{935A0B24-6E08-4151-885E-AD4F515356B0}" destId="{EF95C1A5-C7F7-4E1D-AC2A-F05463C664F6}" srcOrd="1" destOrd="0" parTransId="{482AAA48-4DFB-48A0-91EB-577E6245F9B7}" sibTransId="{665C283F-F2C3-4E4D-86AD-32239CF5D616}"/>
    <dgm:cxn modelId="{1BEBFC45-A43F-4C44-BCC5-EB91B2F5E424}" type="presOf" srcId="{935A0B24-6E08-4151-885E-AD4F515356B0}" destId="{03077A6A-A6EF-40D9-B656-44093FAB4E27}" srcOrd="0" destOrd="0" presId="urn:microsoft.com/office/officeart/2005/8/layout/arrow5"/>
    <dgm:cxn modelId="{D2590C75-0DA9-4E7A-83F8-439E6120A720}" type="presOf" srcId="{EF95C1A5-C7F7-4E1D-AC2A-F05463C664F6}" destId="{51BE18D2-A3EE-431E-B073-DD50618A88B0}" srcOrd="0" destOrd="0" presId="urn:microsoft.com/office/officeart/2005/8/layout/arrow5"/>
    <dgm:cxn modelId="{33D99491-8E31-4ECA-B189-75E75183E896}" srcId="{935A0B24-6E08-4151-885E-AD4F515356B0}" destId="{8BB36DC7-5688-4B73-AAC1-E7F2B69B56F0}" srcOrd="0" destOrd="0" parTransId="{CB02781D-7001-4C0B-8645-90C2E9B627FC}" sibTransId="{D4DC4C83-726A-4373-8F54-B461470FD890}"/>
    <dgm:cxn modelId="{18A48D20-C623-4E2F-BB59-6EE169C30D30}" type="presParOf" srcId="{03077A6A-A6EF-40D9-B656-44093FAB4E27}" destId="{CEFF8CEC-D986-4A8F-A9B3-5FA5B13BA8BF}" srcOrd="0" destOrd="0" presId="urn:microsoft.com/office/officeart/2005/8/layout/arrow5"/>
    <dgm:cxn modelId="{257F3E2F-D0D4-40B9-AAD0-D3DC297E77E3}" type="presParOf" srcId="{03077A6A-A6EF-40D9-B656-44093FAB4E27}" destId="{51BE18D2-A3EE-431E-B073-DD50618A88B0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B29A6-B074-4126-9025-341203BD2218}">
      <dsp:nvSpPr>
        <dsp:cNvPr id="0" name=""/>
        <dsp:cNvSpPr/>
      </dsp:nvSpPr>
      <dsp:spPr>
        <a:xfrm>
          <a:off x="0" y="2960"/>
          <a:ext cx="4706803" cy="630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12B35-884B-48EE-80D3-341323EA37E4}">
      <dsp:nvSpPr>
        <dsp:cNvPr id="0" name=""/>
        <dsp:cNvSpPr/>
      </dsp:nvSpPr>
      <dsp:spPr>
        <a:xfrm>
          <a:off x="172845" y="162694"/>
          <a:ext cx="346766" cy="34676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A0C0A-5820-49BD-9F13-FBE643960F02}">
      <dsp:nvSpPr>
        <dsp:cNvPr id="0" name=""/>
        <dsp:cNvSpPr/>
      </dsp:nvSpPr>
      <dsp:spPr>
        <a:xfrm>
          <a:off x="728210" y="2960"/>
          <a:ext cx="3978592" cy="63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6" tIns="66726" rIns="66726" bIns="667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Acquisition</a:t>
          </a:r>
          <a:endParaRPr lang="en-US" sz="1900" kern="1200" dirty="0"/>
        </a:p>
      </dsp:txBody>
      <dsp:txXfrm>
        <a:off x="728210" y="2960"/>
        <a:ext cx="3978592" cy="630484"/>
      </dsp:txXfrm>
    </dsp:sp>
    <dsp:sp modelId="{91BC509C-1B8A-4D3F-8D0B-5E8E0CC18DB0}">
      <dsp:nvSpPr>
        <dsp:cNvPr id="0" name=""/>
        <dsp:cNvSpPr/>
      </dsp:nvSpPr>
      <dsp:spPr>
        <a:xfrm>
          <a:off x="0" y="791066"/>
          <a:ext cx="4706803" cy="630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8B902-1C59-42E3-9111-C3A82244C7DB}">
      <dsp:nvSpPr>
        <dsp:cNvPr id="0" name=""/>
        <dsp:cNvSpPr/>
      </dsp:nvSpPr>
      <dsp:spPr>
        <a:xfrm>
          <a:off x="190721" y="932925"/>
          <a:ext cx="346766" cy="346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CC7A-5CA5-4037-AE01-03E87E7C4BBD}">
      <dsp:nvSpPr>
        <dsp:cNvPr id="0" name=""/>
        <dsp:cNvSpPr/>
      </dsp:nvSpPr>
      <dsp:spPr>
        <a:xfrm>
          <a:off x="728210" y="791066"/>
          <a:ext cx="3978592" cy="63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6" tIns="66726" rIns="66726" bIns="667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Understanding</a:t>
          </a:r>
          <a:endParaRPr lang="en-US" sz="1900" kern="1200" dirty="0"/>
        </a:p>
      </dsp:txBody>
      <dsp:txXfrm>
        <a:off x="728210" y="791066"/>
        <a:ext cx="3978592" cy="630484"/>
      </dsp:txXfrm>
    </dsp:sp>
    <dsp:sp modelId="{6260EFDD-5AB7-4014-B4D4-80F98B6B7D68}">
      <dsp:nvSpPr>
        <dsp:cNvPr id="0" name=""/>
        <dsp:cNvSpPr/>
      </dsp:nvSpPr>
      <dsp:spPr>
        <a:xfrm>
          <a:off x="0" y="1652813"/>
          <a:ext cx="4706803" cy="630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CD828-98C4-43B9-9B43-588D6ED10DA2}">
      <dsp:nvSpPr>
        <dsp:cNvPr id="0" name=""/>
        <dsp:cNvSpPr/>
      </dsp:nvSpPr>
      <dsp:spPr>
        <a:xfrm>
          <a:off x="214898" y="1691761"/>
          <a:ext cx="346766" cy="346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31B97-77AF-453E-93A6-942C967F5C44}">
      <dsp:nvSpPr>
        <dsp:cNvPr id="0" name=""/>
        <dsp:cNvSpPr/>
      </dsp:nvSpPr>
      <dsp:spPr>
        <a:xfrm>
          <a:off x="714165" y="1520713"/>
          <a:ext cx="3978592" cy="63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6" tIns="66726" rIns="66726" bIns="667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Visualization</a:t>
          </a:r>
          <a:endParaRPr lang="en-US" sz="1900" kern="1200" dirty="0"/>
        </a:p>
      </dsp:txBody>
      <dsp:txXfrm>
        <a:off x="714165" y="1520713"/>
        <a:ext cx="3978592" cy="630484"/>
      </dsp:txXfrm>
    </dsp:sp>
    <dsp:sp modelId="{D4CBA85E-B622-4BB3-93CB-7AE534B96518}">
      <dsp:nvSpPr>
        <dsp:cNvPr id="0" name=""/>
        <dsp:cNvSpPr/>
      </dsp:nvSpPr>
      <dsp:spPr>
        <a:xfrm>
          <a:off x="0" y="2373413"/>
          <a:ext cx="4706803" cy="630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58308-33F4-4991-AD1D-EC7C9912A8D8}">
      <dsp:nvSpPr>
        <dsp:cNvPr id="0" name=""/>
        <dsp:cNvSpPr/>
      </dsp:nvSpPr>
      <dsp:spPr>
        <a:xfrm>
          <a:off x="227170" y="3213639"/>
          <a:ext cx="346766" cy="3467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68156-8216-49F9-9694-B1F281DA6C2D}">
      <dsp:nvSpPr>
        <dsp:cNvPr id="0" name=""/>
        <dsp:cNvSpPr/>
      </dsp:nvSpPr>
      <dsp:spPr>
        <a:xfrm>
          <a:off x="714165" y="2308820"/>
          <a:ext cx="3978592" cy="63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6" tIns="66726" rIns="66726" bIns="667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Summary</a:t>
          </a:r>
          <a:endParaRPr lang="en-US" sz="1900" kern="1200" dirty="0"/>
        </a:p>
      </dsp:txBody>
      <dsp:txXfrm>
        <a:off x="714165" y="2308820"/>
        <a:ext cx="3978592" cy="630484"/>
      </dsp:txXfrm>
    </dsp:sp>
    <dsp:sp modelId="{78E0CB4B-8446-4107-BF42-2A121DCFCE61}">
      <dsp:nvSpPr>
        <dsp:cNvPr id="0" name=""/>
        <dsp:cNvSpPr/>
      </dsp:nvSpPr>
      <dsp:spPr>
        <a:xfrm>
          <a:off x="2060259" y="838456"/>
          <a:ext cx="301706" cy="99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808FE-3246-4470-977A-EB56C466CE12}">
      <dsp:nvSpPr>
        <dsp:cNvPr id="0" name=""/>
        <dsp:cNvSpPr/>
      </dsp:nvSpPr>
      <dsp:spPr>
        <a:xfrm>
          <a:off x="217138" y="2402107"/>
          <a:ext cx="346766" cy="34676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01306-755F-4C54-B1BF-1D71361EC5A5}">
      <dsp:nvSpPr>
        <dsp:cNvPr id="0" name=""/>
        <dsp:cNvSpPr/>
      </dsp:nvSpPr>
      <dsp:spPr>
        <a:xfrm>
          <a:off x="728210" y="3109201"/>
          <a:ext cx="3978592" cy="63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6" tIns="66726" rIns="66726" bIns="667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What’s next?</a:t>
          </a:r>
          <a:endParaRPr lang="en-US" sz="1900" kern="1200" dirty="0"/>
        </a:p>
      </dsp:txBody>
      <dsp:txXfrm>
        <a:off x="728210" y="3109201"/>
        <a:ext cx="3978592" cy="630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F8CEC-D986-4A8F-A9B3-5FA5B13BA8BF}">
      <dsp:nvSpPr>
        <dsp:cNvPr id="0" name=""/>
        <dsp:cNvSpPr/>
      </dsp:nvSpPr>
      <dsp:spPr>
        <a:xfrm rot="16200000">
          <a:off x="507620" y="22719"/>
          <a:ext cx="966965" cy="1412483"/>
        </a:xfrm>
        <a:prstGeom prst="downArrow">
          <a:avLst>
            <a:gd name="adj1" fmla="val 50000"/>
            <a:gd name="adj2" fmla="val 35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Price</a:t>
          </a:r>
          <a:r>
            <a:rPr lang="en-US" sz="1050" b="1" kern="1200" dirty="0">
              <a:sym typeface="Symbol" panose="05050102010706020507" pitchFamily="18" charset="2"/>
            </a:rPr>
            <a:t> </a:t>
          </a:r>
          <a:r>
            <a:rPr lang="en-US" sz="1050" b="1" kern="1200" dirty="0"/>
            <a:t>$5.68</a:t>
          </a:r>
          <a:endParaRPr lang="en-CA" sz="1050" b="1" kern="1200" dirty="0"/>
        </a:p>
      </dsp:txBody>
      <dsp:txXfrm rot="5400000">
        <a:off x="284862" y="487218"/>
        <a:ext cx="1243264" cy="483483"/>
      </dsp:txXfrm>
    </dsp:sp>
    <dsp:sp modelId="{51BE18D2-A3EE-431E-B073-DD50618A88B0}">
      <dsp:nvSpPr>
        <dsp:cNvPr id="0" name=""/>
        <dsp:cNvSpPr/>
      </dsp:nvSpPr>
      <dsp:spPr>
        <a:xfrm rot="5400000">
          <a:off x="1931215" y="19449"/>
          <a:ext cx="1005035" cy="1412483"/>
        </a:xfrm>
        <a:prstGeom prst="downArrow">
          <a:avLst>
            <a:gd name="adj1" fmla="val 50000"/>
            <a:gd name="adj2" fmla="val 35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Rating </a:t>
          </a:r>
          <a:r>
            <a:rPr lang="en-US" sz="1050" b="1" kern="1200" dirty="0">
              <a:sym typeface="Symbol" panose="05050102010706020507" pitchFamily="18" charset="2"/>
            </a:rPr>
            <a:t> 0.47</a:t>
          </a:r>
          <a:r>
            <a:rPr lang="en-US" sz="1050" b="1" kern="1200" dirty="0"/>
            <a:t> </a:t>
          </a:r>
          <a:endParaRPr lang="en-CA" sz="1050" b="1" kern="1200" dirty="0"/>
        </a:p>
      </dsp:txBody>
      <dsp:txXfrm rot="-5400000">
        <a:off x="1903373" y="474432"/>
        <a:ext cx="1236602" cy="502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F8CEC-D986-4A8F-A9B3-5FA5B13BA8BF}">
      <dsp:nvSpPr>
        <dsp:cNvPr id="0" name=""/>
        <dsp:cNvSpPr/>
      </dsp:nvSpPr>
      <dsp:spPr>
        <a:xfrm rot="16200000">
          <a:off x="513754" y="-18144"/>
          <a:ext cx="966965" cy="1412483"/>
        </a:xfrm>
        <a:prstGeom prst="downArrow">
          <a:avLst>
            <a:gd name="adj1" fmla="val 50000"/>
            <a:gd name="adj2" fmla="val 35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Installs</a:t>
          </a:r>
          <a:r>
            <a:rPr lang="en-US" sz="1050" b="1" kern="1200" dirty="0">
              <a:sym typeface="Symbol" panose="05050102010706020507" pitchFamily="18" charset="2"/>
            </a:rPr>
            <a:t> 4,119,235</a:t>
          </a:r>
          <a:endParaRPr lang="en-CA" sz="1050" b="1" kern="1200" dirty="0"/>
        </a:p>
      </dsp:txBody>
      <dsp:txXfrm rot="5400000">
        <a:off x="290996" y="446355"/>
        <a:ext cx="1243264" cy="483483"/>
      </dsp:txXfrm>
    </dsp:sp>
    <dsp:sp modelId="{51BE18D2-A3EE-431E-B073-DD50618A88B0}">
      <dsp:nvSpPr>
        <dsp:cNvPr id="0" name=""/>
        <dsp:cNvSpPr/>
      </dsp:nvSpPr>
      <dsp:spPr>
        <a:xfrm rot="5400000">
          <a:off x="1931218" y="-18134"/>
          <a:ext cx="1005035" cy="1412483"/>
        </a:xfrm>
        <a:prstGeom prst="downArrow">
          <a:avLst>
            <a:gd name="adj1" fmla="val 50000"/>
            <a:gd name="adj2" fmla="val 35000"/>
          </a:avLst>
        </a:prstGeom>
        <a:solidFill>
          <a:schemeClr val="bg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Rating</a:t>
          </a:r>
          <a:r>
            <a:rPr lang="en-US" sz="1050" b="1" kern="1200" dirty="0">
              <a:sym typeface="Symbol" panose="05050102010706020507" pitchFamily="18" charset="2"/>
            </a:rPr>
            <a:t> 0.18</a:t>
          </a:r>
          <a:r>
            <a:rPr lang="en-US" sz="1050" b="1" kern="1200" dirty="0"/>
            <a:t> </a:t>
          </a:r>
          <a:endParaRPr lang="en-CA" sz="1050" b="1" kern="1200" dirty="0"/>
        </a:p>
      </dsp:txBody>
      <dsp:txXfrm rot="-5400000">
        <a:off x="1903376" y="436849"/>
        <a:ext cx="1236602" cy="502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2A2F6-D836-4EA8-AC4F-1391E9D8F32A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92DF7-6DBD-42B7-9E9A-295E66C82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7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>
              <a:latin typeface="Arial" panose="020B0604020202020204" pitchFamily="34" charset="0"/>
              <a:ea typeface="ＤＦ中太楷書体" panose="02010609010101010101" pitchFamily="1" charset="-128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7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7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3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6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6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1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Interesting : A relatively narrow rating range from 4.0 to 4.5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The top 5 categories for total installs are also among the most reviewed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8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9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2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92DF7-6DBD-42B7-9E9A-295E66C821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57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09A2-AD86-4433-837F-4753CAE9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8427C-7B2C-4C2D-8DE5-E094BBB4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70955-9CFB-44EF-9151-AF01C4F8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B18AB-E459-4E4F-905A-66462DBF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F491E1-EAB2-4333-83D8-7290180967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590800" cy="685800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712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41EF-DED0-46AE-8572-3DF0645B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8198-D91B-4CAD-AF3A-797E62745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94FD6-CBFE-48B0-BA84-0D756FF35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E9313-C4C4-4E88-B3D2-89A07609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3C90D-FF4F-4E00-BE8C-423CCBB7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38D7F-BF17-4548-A106-06AE2343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0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B597-07E2-4969-9A6F-66ED854A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11E2E-A581-47F6-99C4-11E1F87F2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08F0-724B-4093-A48F-6D8700BA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55600-5A30-4C50-82E0-5CD3CDA69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0EB22-D892-4A99-8107-039AA9E8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8978D-B16C-42F1-A346-21F4033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420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11FB-78A8-460F-982F-DBB3A9EA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47FB2-A285-46BD-9CC8-89ACDDBAC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2514203" y="3501628"/>
            <a:ext cx="7163594" cy="43513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B675-38D9-4A9A-AA54-63B5129D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ADF4A-EE7F-4E6F-8B54-B2FE6D39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CA246-1B2C-48AC-B56E-60DF7C49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761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0D6A1-94E6-40EE-8767-55F359563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6BD0B-0662-4DEA-960C-A68EB1480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3D958-A8EB-44AE-A51D-568830E9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F5E2-2DF4-4589-98EB-C3EF82F8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94058-1F6C-4CD8-9AE6-EB4C526F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33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A4FB01-90C4-4DD1-A559-0BE67D9AE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 b="15419"/>
          <a:stretch/>
        </p:blipFill>
        <p:spPr>
          <a:xfrm>
            <a:off x="0" y="0"/>
            <a:ext cx="12192000" cy="58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36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79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23AAAB-0983-43E8-89F2-00A44BA9A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36591" b="17449"/>
          <a:stretch/>
        </p:blipFill>
        <p:spPr>
          <a:xfrm>
            <a:off x="0" y="0"/>
            <a:ext cx="2133600" cy="70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9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457D-4F50-4568-8A90-8732ACFA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0CF1B-8AC9-4316-AD8A-917646FA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A7A1-9C1F-4980-9465-0121CFAF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28A04-4498-4E35-8C50-ADAA55F5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F283DC-90CC-4D5F-9E9D-ECED2AE9F6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33575"/>
            <a:ext cx="10515600" cy="3990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88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64F0-4AF9-4E0B-A106-8D778F4D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96A3A-0D6D-4E58-8C91-8ADB66518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AA99-7E96-463C-BBF7-09E7DDDC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747D2-CB34-4531-83A7-ECD8AA13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C1EA-219A-4CBA-AC4B-B394320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5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585E-87BC-4C29-BA88-DDDC4E10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4400-7487-4929-81AD-4D097121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A6778-C471-41C4-B7E9-2FD7439C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5B6A-E0FD-406F-9A81-CBCA1146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538DB-184B-4706-B634-F7B3D5C5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A756-151B-4A19-A268-72D25F60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84FF8-9ABE-4A66-8692-5515F8E9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A666-9073-475B-8805-0ED7F464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BF42-60A2-40BA-9FE2-A5671DCC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CA10C-3DD6-4720-9FD5-CF83CB45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0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522F-5E08-4DE7-8518-BA3BA81A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9D24-BCC6-4F88-BE5B-34A0162B4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19C5-845F-4674-AEB0-4C2C23034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9DBC3-51F1-43DD-99FF-9AECFA00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C069-9F9E-46DD-9411-DA11DEAF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3C88-CE01-4819-A235-606C3EA7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34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E192-1B19-4747-A6F0-24B877D2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E3126-56E7-46C1-8B76-D538D785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6E6-90C0-4D7A-B63D-516A10142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E6F9A-6B8B-473E-9974-5953133E1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E2236-7643-445B-BBAE-943FBC29D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53480-7824-48D3-84BC-38D26E56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F2566-32A2-46EB-8944-0195B23F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5FCAB-4B70-45C3-868D-7191CF8D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10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157-CD38-4A87-8A5E-6EAEBD9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A3935-9597-4F15-87A6-182A2FD7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D5FB3-6C25-47C7-83D2-3AEEF474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08152-4123-44CE-AE34-A601FAB8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2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0C288-F6A4-4C01-9A9E-12453018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5A771-0EE0-4920-BD2F-5FC8F54C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CDDF-AAB0-43F9-B825-96F1891A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0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99322C-9B71-4DE0-9C53-A591314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EB49B-7B62-4F3A-B738-C672247B4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8584-FCC8-4948-B590-EEA3E9FD1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4B4A2-3A97-410D-8CCE-EE6144E76CF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2CAED-616B-4322-BD94-3708177F8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E2E7-583A-475E-B52F-A362D9D39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43EA9-A71D-4862-A8D1-E2EFFF609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94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64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noFill/>
          </a:ln>
          <a:solidFill>
            <a:srgbClr val="ECA32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noFill/>
          </a:ln>
          <a:solidFill>
            <a:srgbClr val="ECA32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noFill/>
          </a:ln>
          <a:solidFill>
            <a:srgbClr val="ECA32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noFill/>
          </a:ln>
          <a:solidFill>
            <a:srgbClr val="ECA32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noFill/>
          </a:ln>
          <a:solidFill>
            <a:srgbClr val="ECA32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.powerbi.com/reports/3d9ded72-2ebe-4021-b1e7-bec59a851248/ReportSection630937b2b19b15726d36?pbi_source=PowerPoin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reports/3d9ded72-2ebe-4021-b1e7-bec59a851248/ReportSection8f0c1bd4c31561770556?pbi_source=PowerPoint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reports/3d9ded72-2ebe-4021-b1e7-bec59a851248/ReportSection8f0c1bd4c31561770556?pbi_source=PowerPoint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reports/3d9ded72-2ebe-4021-b1e7-bec59a851248/ReportSection8f0c1bd4c31561770556?pbi_source=PowerPoint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Google Play Store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C03DD-8814-46EF-9207-A2363C607D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88523" y="466804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Julia Zhao &amp; Julien Mailloux</a:t>
            </a:r>
            <a:endParaRPr lang="zh-CN" altLang="en-US" b="1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08A66-6075-49D8-A6C3-15487C6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5973"/>
            <a:ext cx="12177647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DB424AC-3DAC-49CB-93E2-382605F220B0}"/>
              </a:ext>
            </a:extLst>
          </p:cNvPr>
          <p:cNvSpPr/>
          <p:nvPr/>
        </p:nvSpPr>
        <p:spPr>
          <a:xfrm>
            <a:off x="57474" y="3047841"/>
            <a:ext cx="3145994" cy="3402054"/>
          </a:xfrm>
          <a:custGeom>
            <a:avLst/>
            <a:gdLst>
              <a:gd name="connsiteX0" fmla="*/ 243235 w 3145994"/>
              <a:gd name="connsiteY0" fmla="*/ 1076164 h 3402054"/>
              <a:gd name="connsiteX1" fmla="*/ 243235 w 3145994"/>
              <a:gd name="connsiteY1" fmla="*/ 1076164 h 3402054"/>
              <a:gd name="connsiteX2" fmla="*/ 310741 w 3145994"/>
              <a:gd name="connsiteY2" fmla="*/ 1014795 h 3402054"/>
              <a:gd name="connsiteX3" fmla="*/ 359836 w 3145994"/>
              <a:gd name="connsiteY3" fmla="*/ 965700 h 3402054"/>
              <a:gd name="connsiteX4" fmla="*/ 402794 w 3145994"/>
              <a:gd name="connsiteY4" fmla="*/ 947289 h 3402054"/>
              <a:gd name="connsiteX5" fmla="*/ 433479 w 3145994"/>
              <a:gd name="connsiteY5" fmla="*/ 916605 h 3402054"/>
              <a:gd name="connsiteX6" fmla="*/ 451890 w 3145994"/>
              <a:gd name="connsiteY6" fmla="*/ 904331 h 3402054"/>
              <a:gd name="connsiteX7" fmla="*/ 494848 w 3145994"/>
              <a:gd name="connsiteY7" fmla="*/ 873646 h 3402054"/>
              <a:gd name="connsiteX8" fmla="*/ 513259 w 3145994"/>
              <a:gd name="connsiteY8" fmla="*/ 842962 h 3402054"/>
              <a:gd name="connsiteX9" fmla="*/ 537807 w 3145994"/>
              <a:gd name="connsiteY9" fmla="*/ 836825 h 3402054"/>
              <a:gd name="connsiteX10" fmla="*/ 562354 w 3145994"/>
              <a:gd name="connsiteY10" fmla="*/ 824551 h 3402054"/>
              <a:gd name="connsiteX11" fmla="*/ 605313 w 3145994"/>
              <a:gd name="connsiteY11" fmla="*/ 800003 h 3402054"/>
              <a:gd name="connsiteX12" fmla="*/ 642134 w 3145994"/>
              <a:gd name="connsiteY12" fmla="*/ 769319 h 3402054"/>
              <a:gd name="connsiteX13" fmla="*/ 691229 w 3145994"/>
              <a:gd name="connsiteY13" fmla="*/ 726360 h 3402054"/>
              <a:gd name="connsiteX14" fmla="*/ 728051 w 3145994"/>
              <a:gd name="connsiteY14" fmla="*/ 683402 h 3402054"/>
              <a:gd name="connsiteX15" fmla="*/ 746462 w 3145994"/>
              <a:gd name="connsiteY15" fmla="*/ 677265 h 3402054"/>
              <a:gd name="connsiteX16" fmla="*/ 758735 w 3145994"/>
              <a:gd name="connsiteY16" fmla="*/ 652717 h 3402054"/>
              <a:gd name="connsiteX17" fmla="*/ 771009 w 3145994"/>
              <a:gd name="connsiteY17" fmla="*/ 597485 h 3402054"/>
              <a:gd name="connsiteX18" fmla="*/ 783283 w 3145994"/>
              <a:gd name="connsiteY18" fmla="*/ 566801 h 3402054"/>
              <a:gd name="connsiteX19" fmla="*/ 801694 w 3145994"/>
              <a:gd name="connsiteY19" fmla="*/ 517705 h 3402054"/>
              <a:gd name="connsiteX20" fmla="*/ 820105 w 3145994"/>
              <a:gd name="connsiteY20" fmla="*/ 499295 h 3402054"/>
              <a:gd name="connsiteX21" fmla="*/ 844652 w 3145994"/>
              <a:gd name="connsiteY21" fmla="*/ 431789 h 3402054"/>
              <a:gd name="connsiteX22" fmla="*/ 856926 w 3145994"/>
              <a:gd name="connsiteY22" fmla="*/ 413378 h 3402054"/>
              <a:gd name="connsiteX23" fmla="*/ 887611 w 3145994"/>
              <a:gd name="connsiteY23" fmla="*/ 370419 h 3402054"/>
              <a:gd name="connsiteX24" fmla="*/ 918295 w 3145994"/>
              <a:gd name="connsiteY24" fmla="*/ 321324 h 3402054"/>
              <a:gd name="connsiteX25" fmla="*/ 924432 w 3145994"/>
              <a:gd name="connsiteY25" fmla="*/ 302913 h 3402054"/>
              <a:gd name="connsiteX26" fmla="*/ 936706 w 3145994"/>
              <a:gd name="connsiteY26" fmla="*/ 272229 h 3402054"/>
              <a:gd name="connsiteX27" fmla="*/ 955117 w 3145994"/>
              <a:gd name="connsiteY27" fmla="*/ 235407 h 3402054"/>
              <a:gd name="connsiteX28" fmla="*/ 979664 w 3145994"/>
              <a:gd name="connsiteY28" fmla="*/ 210860 h 3402054"/>
              <a:gd name="connsiteX29" fmla="*/ 991938 w 3145994"/>
              <a:gd name="connsiteY29" fmla="*/ 192449 h 3402054"/>
              <a:gd name="connsiteX30" fmla="*/ 1010349 w 3145994"/>
              <a:gd name="connsiteY30" fmla="*/ 180175 h 3402054"/>
              <a:gd name="connsiteX31" fmla="*/ 1041033 w 3145994"/>
              <a:gd name="connsiteY31" fmla="*/ 143354 h 3402054"/>
              <a:gd name="connsiteX32" fmla="*/ 1096266 w 3145994"/>
              <a:gd name="connsiteY32" fmla="*/ 124943 h 3402054"/>
              <a:gd name="connsiteX33" fmla="*/ 1133087 w 3145994"/>
              <a:gd name="connsiteY33" fmla="*/ 106532 h 3402054"/>
              <a:gd name="connsiteX34" fmla="*/ 1157635 w 3145994"/>
              <a:gd name="connsiteY34" fmla="*/ 100395 h 3402054"/>
              <a:gd name="connsiteX35" fmla="*/ 1200593 w 3145994"/>
              <a:gd name="connsiteY35" fmla="*/ 88121 h 3402054"/>
              <a:gd name="connsiteX36" fmla="*/ 1219004 w 3145994"/>
              <a:gd name="connsiteY36" fmla="*/ 75848 h 3402054"/>
              <a:gd name="connsiteX37" fmla="*/ 1268099 w 3145994"/>
              <a:gd name="connsiteY37" fmla="*/ 32889 h 3402054"/>
              <a:gd name="connsiteX38" fmla="*/ 1292647 w 3145994"/>
              <a:gd name="connsiteY38" fmla="*/ 26752 h 3402054"/>
              <a:gd name="connsiteX39" fmla="*/ 1311058 w 3145994"/>
              <a:gd name="connsiteY39" fmla="*/ 14478 h 3402054"/>
              <a:gd name="connsiteX40" fmla="*/ 1599492 w 3145994"/>
              <a:gd name="connsiteY40" fmla="*/ 8342 h 3402054"/>
              <a:gd name="connsiteX41" fmla="*/ 1636314 w 3145994"/>
              <a:gd name="connsiteY41" fmla="*/ 26752 h 3402054"/>
              <a:gd name="connsiteX42" fmla="*/ 1759052 w 3145994"/>
              <a:gd name="connsiteY42" fmla="*/ 45163 h 3402054"/>
              <a:gd name="connsiteX43" fmla="*/ 1795874 w 3145994"/>
              <a:gd name="connsiteY43" fmla="*/ 63574 h 3402054"/>
              <a:gd name="connsiteX44" fmla="*/ 1857243 w 3145994"/>
              <a:gd name="connsiteY44" fmla="*/ 81985 h 3402054"/>
              <a:gd name="connsiteX45" fmla="*/ 1924749 w 3145994"/>
              <a:gd name="connsiteY45" fmla="*/ 94258 h 3402054"/>
              <a:gd name="connsiteX46" fmla="*/ 1943160 w 3145994"/>
              <a:gd name="connsiteY46" fmla="*/ 100395 h 3402054"/>
              <a:gd name="connsiteX47" fmla="*/ 2004529 w 3145994"/>
              <a:gd name="connsiteY47" fmla="*/ 106532 h 3402054"/>
              <a:gd name="connsiteX48" fmla="*/ 2053624 w 3145994"/>
              <a:gd name="connsiteY48" fmla="*/ 118806 h 3402054"/>
              <a:gd name="connsiteX49" fmla="*/ 2084309 w 3145994"/>
              <a:gd name="connsiteY49" fmla="*/ 124943 h 3402054"/>
              <a:gd name="connsiteX50" fmla="*/ 2102719 w 3145994"/>
              <a:gd name="connsiteY50" fmla="*/ 137217 h 3402054"/>
              <a:gd name="connsiteX51" fmla="*/ 2127267 w 3145994"/>
              <a:gd name="connsiteY51" fmla="*/ 143354 h 3402054"/>
              <a:gd name="connsiteX52" fmla="*/ 2170225 w 3145994"/>
              <a:gd name="connsiteY52" fmla="*/ 192449 h 3402054"/>
              <a:gd name="connsiteX53" fmla="*/ 2213184 w 3145994"/>
              <a:gd name="connsiteY53" fmla="*/ 210860 h 3402054"/>
              <a:gd name="connsiteX54" fmla="*/ 2274553 w 3145994"/>
              <a:gd name="connsiteY54" fmla="*/ 223133 h 3402054"/>
              <a:gd name="connsiteX55" fmla="*/ 2317511 w 3145994"/>
              <a:gd name="connsiteY55" fmla="*/ 259955 h 3402054"/>
              <a:gd name="connsiteX56" fmla="*/ 2360470 w 3145994"/>
              <a:gd name="connsiteY56" fmla="*/ 284503 h 3402054"/>
              <a:gd name="connsiteX57" fmla="*/ 2385017 w 3145994"/>
              <a:gd name="connsiteY57" fmla="*/ 309050 h 3402054"/>
              <a:gd name="connsiteX58" fmla="*/ 2440249 w 3145994"/>
              <a:gd name="connsiteY58" fmla="*/ 327461 h 3402054"/>
              <a:gd name="connsiteX59" fmla="*/ 2483208 w 3145994"/>
              <a:gd name="connsiteY59" fmla="*/ 352009 h 3402054"/>
              <a:gd name="connsiteX60" fmla="*/ 2526166 w 3145994"/>
              <a:gd name="connsiteY60" fmla="*/ 370419 h 3402054"/>
              <a:gd name="connsiteX61" fmla="*/ 2550714 w 3145994"/>
              <a:gd name="connsiteY61" fmla="*/ 376556 h 3402054"/>
              <a:gd name="connsiteX62" fmla="*/ 2569125 w 3145994"/>
              <a:gd name="connsiteY62" fmla="*/ 382693 h 3402054"/>
              <a:gd name="connsiteX63" fmla="*/ 2587535 w 3145994"/>
              <a:gd name="connsiteY63" fmla="*/ 401104 h 3402054"/>
              <a:gd name="connsiteX64" fmla="*/ 2612083 w 3145994"/>
              <a:gd name="connsiteY64" fmla="*/ 407241 h 3402054"/>
              <a:gd name="connsiteX65" fmla="*/ 2624357 w 3145994"/>
              <a:gd name="connsiteY65" fmla="*/ 437925 h 3402054"/>
              <a:gd name="connsiteX66" fmla="*/ 2642768 w 3145994"/>
              <a:gd name="connsiteY66" fmla="*/ 462473 h 3402054"/>
              <a:gd name="connsiteX67" fmla="*/ 2679589 w 3145994"/>
              <a:gd name="connsiteY67" fmla="*/ 493158 h 3402054"/>
              <a:gd name="connsiteX68" fmla="*/ 2728684 w 3145994"/>
              <a:gd name="connsiteY68" fmla="*/ 536116 h 3402054"/>
              <a:gd name="connsiteX69" fmla="*/ 2765506 w 3145994"/>
              <a:gd name="connsiteY69" fmla="*/ 548390 h 3402054"/>
              <a:gd name="connsiteX70" fmla="*/ 2783917 w 3145994"/>
              <a:gd name="connsiteY70" fmla="*/ 566801 h 3402054"/>
              <a:gd name="connsiteX71" fmla="*/ 2826875 w 3145994"/>
              <a:gd name="connsiteY71" fmla="*/ 579074 h 3402054"/>
              <a:gd name="connsiteX72" fmla="*/ 2863696 w 3145994"/>
              <a:gd name="connsiteY72" fmla="*/ 640444 h 3402054"/>
              <a:gd name="connsiteX73" fmla="*/ 2882107 w 3145994"/>
              <a:gd name="connsiteY73" fmla="*/ 683402 h 3402054"/>
              <a:gd name="connsiteX74" fmla="*/ 2900518 w 3145994"/>
              <a:gd name="connsiteY74" fmla="*/ 689539 h 3402054"/>
              <a:gd name="connsiteX75" fmla="*/ 2925066 w 3145994"/>
              <a:gd name="connsiteY75" fmla="*/ 738634 h 3402054"/>
              <a:gd name="connsiteX76" fmla="*/ 2937339 w 3145994"/>
              <a:gd name="connsiteY76" fmla="*/ 757045 h 3402054"/>
              <a:gd name="connsiteX77" fmla="*/ 2943476 w 3145994"/>
              <a:gd name="connsiteY77" fmla="*/ 775456 h 3402054"/>
              <a:gd name="connsiteX78" fmla="*/ 2961887 w 3145994"/>
              <a:gd name="connsiteY78" fmla="*/ 787729 h 3402054"/>
              <a:gd name="connsiteX79" fmla="*/ 2992572 w 3145994"/>
              <a:gd name="connsiteY79" fmla="*/ 830688 h 3402054"/>
              <a:gd name="connsiteX80" fmla="*/ 3010982 w 3145994"/>
              <a:gd name="connsiteY80" fmla="*/ 861372 h 3402054"/>
              <a:gd name="connsiteX81" fmla="*/ 3041667 w 3145994"/>
              <a:gd name="connsiteY81" fmla="*/ 898194 h 3402054"/>
              <a:gd name="connsiteX82" fmla="*/ 3060078 w 3145994"/>
              <a:gd name="connsiteY82" fmla="*/ 953426 h 3402054"/>
              <a:gd name="connsiteX83" fmla="*/ 3066215 w 3145994"/>
              <a:gd name="connsiteY83" fmla="*/ 971837 h 3402054"/>
              <a:gd name="connsiteX84" fmla="*/ 3084625 w 3145994"/>
              <a:gd name="connsiteY84" fmla="*/ 984111 h 3402054"/>
              <a:gd name="connsiteX85" fmla="*/ 3103036 w 3145994"/>
              <a:gd name="connsiteY85" fmla="*/ 1002521 h 3402054"/>
              <a:gd name="connsiteX86" fmla="*/ 3115310 w 3145994"/>
              <a:gd name="connsiteY86" fmla="*/ 1033206 h 3402054"/>
              <a:gd name="connsiteX87" fmla="*/ 3121447 w 3145994"/>
              <a:gd name="connsiteY87" fmla="*/ 1051617 h 3402054"/>
              <a:gd name="connsiteX88" fmla="*/ 3133721 w 3145994"/>
              <a:gd name="connsiteY88" fmla="*/ 1082301 h 3402054"/>
              <a:gd name="connsiteX89" fmla="*/ 3145994 w 3145994"/>
              <a:gd name="connsiteY89" fmla="*/ 1137533 h 3402054"/>
              <a:gd name="connsiteX90" fmla="*/ 3139858 w 3145994"/>
              <a:gd name="connsiteY90" fmla="*/ 1603939 h 3402054"/>
              <a:gd name="connsiteX91" fmla="*/ 3127584 w 3145994"/>
              <a:gd name="connsiteY91" fmla="*/ 1622350 h 3402054"/>
              <a:gd name="connsiteX92" fmla="*/ 3121447 w 3145994"/>
              <a:gd name="connsiteY92" fmla="*/ 1646897 h 3402054"/>
              <a:gd name="connsiteX93" fmla="*/ 3103036 w 3145994"/>
              <a:gd name="connsiteY93" fmla="*/ 1659171 h 3402054"/>
              <a:gd name="connsiteX94" fmla="*/ 3084625 w 3145994"/>
              <a:gd name="connsiteY94" fmla="*/ 1677582 h 3402054"/>
              <a:gd name="connsiteX95" fmla="*/ 3072352 w 3145994"/>
              <a:gd name="connsiteY95" fmla="*/ 1702129 h 3402054"/>
              <a:gd name="connsiteX96" fmla="*/ 3066215 w 3145994"/>
              <a:gd name="connsiteY96" fmla="*/ 1720540 h 3402054"/>
              <a:gd name="connsiteX97" fmla="*/ 3047804 w 3145994"/>
              <a:gd name="connsiteY97" fmla="*/ 1751225 h 3402054"/>
              <a:gd name="connsiteX98" fmla="*/ 3035530 w 3145994"/>
              <a:gd name="connsiteY98" fmla="*/ 1769636 h 3402054"/>
              <a:gd name="connsiteX99" fmla="*/ 2998709 w 3145994"/>
              <a:gd name="connsiteY99" fmla="*/ 1806457 h 3402054"/>
              <a:gd name="connsiteX100" fmla="*/ 2992572 w 3145994"/>
              <a:gd name="connsiteY100" fmla="*/ 1837142 h 3402054"/>
              <a:gd name="connsiteX101" fmla="*/ 2955750 w 3145994"/>
              <a:gd name="connsiteY101" fmla="*/ 1873963 h 3402054"/>
              <a:gd name="connsiteX102" fmla="*/ 2937339 w 3145994"/>
              <a:gd name="connsiteY102" fmla="*/ 1880100 h 3402054"/>
              <a:gd name="connsiteX103" fmla="*/ 2918929 w 3145994"/>
              <a:gd name="connsiteY103" fmla="*/ 1892374 h 3402054"/>
              <a:gd name="connsiteX104" fmla="*/ 2121130 w 3145994"/>
              <a:gd name="connsiteY104" fmla="*/ 1910785 h 3402054"/>
              <a:gd name="connsiteX105" fmla="*/ 2078172 w 3145994"/>
              <a:gd name="connsiteY105" fmla="*/ 1935332 h 3402054"/>
              <a:gd name="connsiteX106" fmla="*/ 2059761 w 3145994"/>
              <a:gd name="connsiteY106" fmla="*/ 1941469 h 3402054"/>
              <a:gd name="connsiteX107" fmla="*/ 2035213 w 3145994"/>
              <a:gd name="connsiteY107" fmla="*/ 1959880 h 3402054"/>
              <a:gd name="connsiteX108" fmla="*/ 2016803 w 3145994"/>
              <a:gd name="connsiteY108" fmla="*/ 1978291 h 3402054"/>
              <a:gd name="connsiteX109" fmla="*/ 1998392 w 3145994"/>
              <a:gd name="connsiteY109" fmla="*/ 1984427 h 3402054"/>
              <a:gd name="connsiteX110" fmla="*/ 1986118 w 3145994"/>
              <a:gd name="connsiteY110" fmla="*/ 2002838 h 3402054"/>
              <a:gd name="connsiteX111" fmla="*/ 1943160 w 3145994"/>
              <a:gd name="connsiteY111" fmla="*/ 2033523 h 3402054"/>
              <a:gd name="connsiteX112" fmla="*/ 1918612 w 3145994"/>
              <a:gd name="connsiteY112" fmla="*/ 2076481 h 3402054"/>
              <a:gd name="connsiteX113" fmla="*/ 1900201 w 3145994"/>
              <a:gd name="connsiteY113" fmla="*/ 2113303 h 3402054"/>
              <a:gd name="connsiteX114" fmla="*/ 1875654 w 3145994"/>
              <a:gd name="connsiteY114" fmla="*/ 2137850 h 3402054"/>
              <a:gd name="connsiteX115" fmla="*/ 1863380 w 3145994"/>
              <a:gd name="connsiteY115" fmla="*/ 2162398 h 3402054"/>
              <a:gd name="connsiteX116" fmla="*/ 1851106 w 3145994"/>
              <a:gd name="connsiteY116" fmla="*/ 2180809 h 3402054"/>
              <a:gd name="connsiteX117" fmla="*/ 1832695 w 3145994"/>
              <a:gd name="connsiteY117" fmla="*/ 2236041 h 3402054"/>
              <a:gd name="connsiteX118" fmla="*/ 1826558 w 3145994"/>
              <a:gd name="connsiteY118" fmla="*/ 2266725 h 3402054"/>
              <a:gd name="connsiteX119" fmla="*/ 1808147 w 3145994"/>
              <a:gd name="connsiteY119" fmla="*/ 2278999 h 3402054"/>
              <a:gd name="connsiteX120" fmla="*/ 1795874 w 3145994"/>
              <a:gd name="connsiteY120" fmla="*/ 2303547 h 3402054"/>
              <a:gd name="connsiteX121" fmla="*/ 1789737 w 3145994"/>
              <a:gd name="connsiteY121" fmla="*/ 2321958 h 3402054"/>
              <a:gd name="connsiteX122" fmla="*/ 1771326 w 3145994"/>
              <a:gd name="connsiteY122" fmla="*/ 2340368 h 3402054"/>
              <a:gd name="connsiteX123" fmla="*/ 1759052 w 3145994"/>
              <a:gd name="connsiteY123" fmla="*/ 2383327 h 3402054"/>
              <a:gd name="connsiteX124" fmla="*/ 1746778 w 3145994"/>
              <a:gd name="connsiteY124" fmla="*/ 2414011 h 3402054"/>
              <a:gd name="connsiteX125" fmla="*/ 1740641 w 3145994"/>
              <a:gd name="connsiteY125" fmla="*/ 2432422 h 3402054"/>
              <a:gd name="connsiteX126" fmla="*/ 1728368 w 3145994"/>
              <a:gd name="connsiteY126" fmla="*/ 2463107 h 3402054"/>
              <a:gd name="connsiteX127" fmla="*/ 1709957 w 3145994"/>
              <a:gd name="connsiteY127" fmla="*/ 2518339 h 3402054"/>
              <a:gd name="connsiteX128" fmla="*/ 1697683 w 3145994"/>
              <a:gd name="connsiteY128" fmla="*/ 2555160 h 3402054"/>
              <a:gd name="connsiteX129" fmla="*/ 1679272 w 3145994"/>
              <a:gd name="connsiteY129" fmla="*/ 2573571 h 3402054"/>
              <a:gd name="connsiteX130" fmla="*/ 1654725 w 3145994"/>
              <a:gd name="connsiteY130" fmla="*/ 2610393 h 3402054"/>
              <a:gd name="connsiteX131" fmla="*/ 1642451 w 3145994"/>
              <a:gd name="connsiteY131" fmla="*/ 2634940 h 3402054"/>
              <a:gd name="connsiteX132" fmla="*/ 1636314 w 3145994"/>
              <a:gd name="connsiteY132" fmla="*/ 2659488 h 3402054"/>
              <a:gd name="connsiteX133" fmla="*/ 1630177 w 3145994"/>
              <a:gd name="connsiteY133" fmla="*/ 2690172 h 3402054"/>
              <a:gd name="connsiteX134" fmla="*/ 1617903 w 3145994"/>
              <a:gd name="connsiteY134" fmla="*/ 2714720 h 3402054"/>
              <a:gd name="connsiteX135" fmla="*/ 1605629 w 3145994"/>
              <a:gd name="connsiteY135" fmla="*/ 2751542 h 3402054"/>
              <a:gd name="connsiteX136" fmla="*/ 1587219 w 3145994"/>
              <a:gd name="connsiteY136" fmla="*/ 2800637 h 3402054"/>
              <a:gd name="connsiteX137" fmla="*/ 1574945 w 3145994"/>
              <a:gd name="connsiteY137" fmla="*/ 2849732 h 3402054"/>
              <a:gd name="connsiteX138" fmla="*/ 1562671 w 3145994"/>
              <a:gd name="connsiteY138" fmla="*/ 2868143 h 3402054"/>
              <a:gd name="connsiteX139" fmla="*/ 1556534 w 3145994"/>
              <a:gd name="connsiteY139" fmla="*/ 2904964 h 3402054"/>
              <a:gd name="connsiteX140" fmla="*/ 1550397 w 3145994"/>
              <a:gd name="connsiteY140" fmla="*/ 2929512 h 3402054"/>
              <a:gd name="connsiteX141" fmla="*/ 1544260 w 3145994"/>
              <a:gd name="connsiteY141" fmla="*/ 2966333 h 3402054"/>
              <a:gd name="connsiteX142" fmla="*/ 1531986 w 3145994"/>
              <a:gd name="connsiteY142" fmla="*/ 2984744 h 3402054"/>
              <a:gd name="connsiteX143" fmla="*/ 1519713 w 3145994"/>
              <a:gd name="connsiteY143" fmla="*/ 3009292 h 3402054"/>
              <a:gd name="connsiteX144" fmla="*/ 1495165 w 3145994"/>
              <a:gd name="connsiteY144" fmla="*/ 3070661 h 3402054"/>
              <a:gd name="connsiteX145" fmla="*/ 1482891 w 3145994"/>
              <a:gd name="connsiteY145" fmla="*/ 3132030 h 3402054"/>
              <a:gd name="connsiteX146" fmla="*/ 1470617 w 3145994"/>
              <a:gd name="connsiteY146" fmla="*/ 3174989 h 3402054"/>
              <a:gd name="connsiteX147" fmla="*/ 1446070 w 3145994"/>
              <a:gd name="connsiteY147" fmla="*/ 3205673 h 3402054"/>
              <a:gd name="connsiteX148" fmla="*/ 1433796 w 3145994"/>
              <a:gd name="connsiteY148" fmla="*/ 3224084 h 3402054"/>
              <a:gd name="connsiteX149" fmla="*/ 1409248 w 3145994"/>
              <a:gd name="connsiteY149" fmla="*/ 3279316 h 3402054"/>
              <a:gd name="connsiteX150" fmla="*/ 1390837 w 3145994"/>
              <a:gd name="connsiteY150" fmla="*/ 3316138 h 3402054"/>
              <a:gd name="connsiteX151" fmla="*/ 1354016 w 3145994"/>
              <a:gd name="connsiteY151" fmla="*/ 3352959 h 3402054"/>
              <a:gd name="connsiteX152" fmla="*/ 1335605 w 3145994"/>
              <a:gd name="connsiteY152" fmla="*/ 3377507 h 3402054"/>
              <a:gd name="connsiteX153" fmla="*/ 1261962 w 3145994"/>
              <a:gd name="connsiteY153" fmla="*/ 3402054 h 3402054"/>
              <a:gd name="connsiteX154" fmla="*/ 1176045 w 3145994"/>
              <a:gd name="connsiteY154" fmla="*/ 3371370 h 3402054"/>
              <a:gd name="connsiteX155" fmla="*/ 1108539 w 3145994"/>
              <a:gd name="connsiteY155" fmla="*/ 3365233 h 3402054"/>
              <a:gd name="connsiteX156" fmla="*/ 1090129 w 3145994"/>
              <a:gd name="connsiteY156" fmla="*/ 3359096 h 3402054"/>
              <a:gd name="connsiteX157" fmla="*/ 1059444 w 3145994"/>
              <a:gd name="connsiteY157" fmla="*/ 3352959 h 3402054"/>
              <a:gd name="connsiteX158" fmla="*/ 1034896 w 3145994"/>
              <a:gd name="connsiteY158" fmla="*/ 3334548 h 3402054"/>
              <a:gd name="connsiteX159" fmla="*/ 991938 w 3145994"/>
              <a:gd name="connsiteY159" fmla="*/ 3328411 h 3402054"/>
              <a:gd name="connsiteX160" fmla="*/ 961254 w 3145994"/>
              <a:gd name="connsiteY160" fmla="*/ 3322274 h 3402054"/>
              <a:gd name="connsiteX161" fmla="*/ 648271 w 3145994"/>
              <a:gd name="connsiteY161" fmla="*/ 3310001 h 3402054"/>
              <a:gd name="connsiteX162" fmla="*/ 593039 w 3145994"/>
              <a:gd name="connsiteY162" fmla="*/ 3291590 h 3402054"/>
              <a:gd name="connsiteX163" fmla="*/ 574628 w 3145994"/>
              <a:gd name="connsiteY163" fmla="*/ 3285453 h 3402054"/>
              <a:gd name="connsiteX164" fmla="*/ 556217 w 3145994"/>
              <a:gd name="connsiteY164" fmla="*/ 3273179 h 3402054"/>
              <a:gd name="connsiteX165" fmla="*/ 537807 w 3145994"/>
              <a:gd name="connsiteY165" fmla="*/ 3267042 h 3402054"/>
              <a:gd name="connsiteX166" fmla="*/ 500985 w 3145994"/>
              <a:gd name="connsiteY166" fmla="*/ 3236358 h 3402054"/>
              <a:gd name="connsiteX167" fmla="*/ 488711 w 3145994"/>
              <a:gd name="connsiteY167" fmla="*/ 3217947 h 3402054"/>
              <a:gd name="connsiteX168" fmla="*/ 482574 w 3145994"/>
              <a:gd name="connsiteY168" fmla="*/ 3193399 h 3402054"/>
              <a:gd name="connsiteX169" fmla="*/ 445753 w 3145994"/>
              <a:gd name="connsiteY169" fmla="*/ 3162715 h 3402054"/>
              <a:gd name="connsiteX170" fmla="*/ 433479 w 3145994"/>
              <a:gd name="connsiteY170" fmla="*/ 3076798 h 3402054"/>
              <a:gd name="connsiteX171" fmla="*/ 439616 w 3145994"/>
              <a:gd name="connsiteY171" fmla="*/ 2904964 h 3402054"/>
              <a:gd name="connsiteX172" fmla="*/ 451890 w 3145994"/>
              <a:gd name="connsiteY172" fmla="*/ 2874280 h 3402054"/>
              <a:gd name="connsiteX173" fmla="*/ 458027 w 3145994"/>
              <a:gd name="connsiteY173" fmla="*/ 2825185 h 3402054"/>
              <a:gd name="connsiteX174" fmla="*/ 445753 w 3145994"/>
              <a:gd name="connsiteY174" fmla="*/ 2647214 h 3402054"/>
              <a:gd name="connsiteX175" fmla="*/ 427342 w 3145994"/>
              <a:gd name="connsiteY175" fmla="*/ 2628803 h 3402054"/>
              <a:gd name="connsiteX176" fmla="*/ 421205 w 3145994"/>
              <a:gd name="connsiteY176" fmla="*/ 2610393 h 3402054"/>
              <a:gd name="connsiteX177" fmla="*/ 415068 w 3145994"/>
              <a:gd name="connsiteY177" fmla="*/ 2585845 h 3402054"/>
              <a:gd name="connsiteX178" fmla="*/ 396658 w 3145994"/>
              <a:gd name="connsiteY178" fmla="*/ 2487654 h 3402054"/>
              <a:gd name="connsiteX179" fmla="*/ 378247 w 3145994"/>
              <a:gd name="connsiteY179" fmla="*/ 2481517 h 3402054"/>
              <a:gd name="connsiteX180" fmla="*/ 372110 w 3145994"/>
              <a:gd name="connsiteY180" fmla="*/ 2456970 h 3402054"/>
              <a:gd name="connsiteX181" fmla="*/ 365973 w 3145994"/>
              <a:gd name="connsiteY181" fmla="*/ 2420148 h 3402054"/>
              <a:gd name="connsiteX182" fmla="*/ 353699 w 3145994"/>
              <a:gd name="connsiteY182" fmla="*/ 2395601 h 3402054"/>
              <a:gd name="connsiteX183" fmla="*/ 341425 w 3145994"/>
              <a:gd name="connsiteY183" fmla="*/ 2352642 h 3402054"/>
              <a:gd name="connsiteX184" fmla="*/ 329152 w 3145994"/>
              <a:gd name="connsiteY184" fmla="*/ 2309684 h 3402054"/>
              <a:gd name="connsiteX185" fmla="*/ 310741 w 3145994"/>
              <a:gd name="connsiteY185" fmla="*/ 2291273 h 3402054"/>
              <a:gd name="connsiteX186" fmla="*/ 298467 w 3145994"/>
              <a:gd name="connsiteY186" fmla="*/ 2272862 h 3402054"/>
              <a:gd name="connsiteX187" fmla="*/ 273919 w 3145994"/>
              <a:gd name="connsiteY187" fmla="*/ 2242178 h 3402054"/>
              <a:gd name="connsiteX188" fmla="*/ 261645 w 3145994"/>
              <a:gd name="connsiteY188" fmla="*/ 2223767 h 3402054"/>
              <a:gd name="connsiteX189" fmla="*/ 230961 w 3145994"/>
              <a:gd name="connsiteY189" fmla="*/ 2186946 h 3402054"/>
              <a:gd name="connsiteX190" fmla="*/ 224824 w 3145994"/>
              <a:gd name="connsiteY190" fmla="*/ 2162398 h 3402054"/>
              <a:gd name="connsiteX191" fmla="*/ 218687 w 3145994"/>
              <a:gd name="connsiteY191" fmla="*/ 2143987 h 3402054"/>
              <a:gd name="connsiteX192" fmla="*/ 206413 w 3145994"/>
              <a:gd name="connsiteY192" fmla="*/ 1966017 h 3402054"/>
              <a:gd name="connsiteX193" fmla="*/ 200276 w 3145994"/>
              <a:gd name="connsiteY193" fmla="*/ 1935332 h 3402054"/>
              <a:gd name="connsiteX194" fmla="*/ 175729 w 3145994"/>
              <a:gd name="connsiteY194" fmla="*/ 1867826 h 3402054"/>
              <a:gd name="connsiteX195" fmla="*/ 151181 w 3145994"/>
              <a:gd name="connsiteY195" fmla="*/ 1849415 h 3402054"/>
              <a:gd name="connsiteX196" fmla="*/ 89812 w 3145994"/>
              <a:gd name="connsiteY196" fmla="*/ 1806457 h 3402054"/>
              <a:gd name="connsiteX197" fmla="*/ 65264 w 3145994"/>
              <a:gd name="connsiteY197" fmla="*/ 1775772 h 3402054"/>
              <a:gd name="connsiteX198" fmla="*/ 40717 w 3145994"/>
              <a:gd name="connsiteY198" fmla="*/ 1757362 h 3402054"/>
              <a:gd name="connsiteX199" fmla="*/ 10032 w 3145994"/>
              <a:gd name="connsiteY199" fmla="*/ 1726677 h 3402054"/>
              <a:gd name="connsiteX200" fmla="*/ 10032 w 3145994"/>
              <a:gd name="connsiteY200" fmla="*/ 1518022 h 3402054"/>
              <a:gd name="connsiteX201" fmla="*/ 22306 w 3145994"/>
              <a:gd name="connsiteY201" fmla="*/ 1468927 h 3402054"/>
              <a:gd name="connsiteX202" fmla="*/ 34580 w 3145994"/>
              <a:gd name="connsiteY202" fmla="*/ 1407558 h 3402054"/>
              <a:gd name="connsiteX203" fmla="*/ 40717 w 3145994"/>
              <a:gd name="connsiteY203" fmla="*/ 1370736 h 3402054"/>
              <a:gd name="connsiteX204" fmla="*/ 52990 w 3145994"/>
              <a:gd name="connsiteY204" fmla="*/ 1352325 h 3402054"/>
              <a:gd name="connsiteX205" fmla="*/ 59127 w 3145994"/>
              <a:gd name="connsiteY205" fmla="*/ 1303230 h 3402054"/>
              <a:gd name="connsiteX206" fmla="*/ 89812 w 3145994"/>
              <a:gd name="connsiteY206" fmla="*/ 1229587 h 3402054"/>
              <a:gd name="connsiteX207" fmla="*/ 108223 w 3145994"/>
              <a:gd name="connsiteY207" fmla="*/ 1211176 h 3402054"/>
              <a:gd name="connsiteX208" fmla="*/ 126633 w 3145994"/>
              <a:gd name="connsiteY208" fmla="*/ 1168218 h 3402054"/>
              <a:gd name="connsiteX209" fmla="*/ 163455 w 3145994"/>
              <a:gd name="connsiteY209" fmla="*/ 1131397 h 3402054"/>
              <a:gd name="connsiteX210" fmla="*/ 169592 w 3145994"/>
              <a:gd name="connsiteY210" fmla="*/ 1112986 h 3402054"/>
              <a:gd name="connsiteX211" fmla="*/ 206413 w 3145994"/>
              <a:gd name="connsiteY211" fmla="*/ 1088438 h 3402054"/>
              <a:gd name="connsiteX212" fmla="*/ 243235 w 3145994"/>
              <a:gd name="connsiteY212" fmla="*/ 1076164 h 34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3145994" h="3402054" extrusionOk="0">
                <a:moveTo>
                  <a:pt x="243235" y="1076164"/>
                </a:moveTo>
                <a:lnTo>
                  <a:pt x="243235" y="1076164"/>
                </a:lnTo>
                <a:cubicBezTo>
                  <a:pt x="264503" y="1050741"/>
                  <a:pt x="290478" y="1035550"/>
                  <a:pt x="310741" y="1014795"/>
                </a:cubicBezTo>
                <a:cubicBezTo>
                  <a:pt x="339830" y="987392"/>
                  <a:pt x="326741" y="982366"/>
                  <a:pt x="359836" y="965700"/>
                </a:cubicBezTo>
                <a:cubicBezTo>
                  <a:pt x="373360" y="957957"/>
                  <a:pt x="387011" y="952468"/>
                  <a:pt x="402794" y="947289"/>
                </a:cubicBezTo>
                <a:cubicBezTo>
                  <a:pt x="411487" y="936129"/>
                  <a:pt x="423883" y="924398"/>
                  <a:pt x="433479" y="916605"/>
                </a:cubicBezTo>
                <a:cubicBezTo>
                  <a:pt x="438242" y="911604"/>
                  <a:pt x="446166" y="907461"/>
                  <a:pt x="451890" y="904331"/>
                </a:cubicBezTo>
                <a:cubicBezTo>
                  <a:pt x="514973" y="868561"/>
                  <a:pt x="448269" y="905167"/>
                  <a:pt x="494848" y="873646"/>
                </a:cubicBezTo>
                <a:cubicBezTo>
                  <a:pt x="500756" y="864459"/>
                  <a:pt x="503337" y="849422"/>
                  <a:pt x="513259" y="842962"/>
                </a:cubicBezTo>
                <a:cubicBezTo>
                  <a:pt x="518981" y="837426"/>
                  <a:pt x="529976" y="839628"/>
                  <a:pt x="537807" y="836825"/>
                </a:cubicBezTo>
                <a:cubicBezTo>
                  <a:pt x="546788" y="832060"/>
                  <a:pt x="554430" y="829673"/>
                  <a:pt x="562354" y="824551"/>
                </a:cubicBezTo>
                <a:cubicBezTo>
                  <a:pt x="600576" y="797781"/>
                  <a:pt x="553676" y="808784"/>
                  <a:pt x="605313" y="800003"/>
                </a:cubicBezTo>
                <a:cubicBezTo>
                  <a:pt x="643748" y="773700"/>
                  <a:pt x="602814" y="803832"/>
                  <a:pt x="642134" y="769319"/>
                </a:cubicBezTo>
                <a:cubicBezTo>
                  <a:pt x="665429" y="749515"/>
                  <a:pt x="672701" y="748490"/>
                  <a:pt x="691229" y="726360"/>
                </a:cubicBezTo>
                <a:cubicBezTo>
                  <a:pt x="700930" y="714757"/>
                  <a:pt x="710749" y="693611"/>
                  <a:pt x="728051" y="683402"/>
                </a:cubicBezTo>
                <a:cubicBezTo>
                  <a:pt x="732850" y="680173"/>
                  <a:pt x="740966" y="679207"/>
                  <a:pt x="746462" y="677265"/>
                </a:cubicBezTo>
                <a:cubicBezTo>
                  <a:pt x="749082" y="668968"/>
                  <a:pt x="756629" y="661435"/>
                  <a:pt x="758735" y="652717"/>
                </a:cubicBezTo>
                <a:cubicBezTo>
                  <a:pt x="768369" y="634197"/>
                  <a:pt x="763773" y="617091"/>
                  <a:pt x="771009" y="597485"/>
                </a:cubicBezTo>
                <a:cubicBezTo>
                  <a:pt x="774131" y="586752"/>
                  <a:pt x="780227" y="576687"/>
                  <a:pt x="783283" y="566801"/>
                </a:cubicBezTo>
                <a:cubicBezTo>
                  <a:pt x="788448" y="552074"/>
                  <a:pt x="793269" y="529033"/>
                  <a:pt x="801694" y="517705"/>
                </a:cubicBezTo>
                <a:cubicBezTo>
                  <a:pt x="807218" y="510816"/>
                  <a:pt x="813543" y="506824"/>
                  <a:pt x="820105" y="499295"/>
                </a:cubicBezTo>
                <a:cubicBezTo>
                  <a:pt x="825798" y="479881"/>
                  <a:pt x="837125" y="449592"/>
                  <a:pt x="844652" y="431789"/>
                </a:cubicBezTo>
                <a:cubicBezTo>
                  <a:pt x="847590" y="424457"/>
                  <a:pt x="854247" y="420080"/>
                  <a:pt x="856926" y="413378"/>
                </a:cubicBezTo>
                <a:cubicBezTo>
                  <a:pt x="879033" y="369851"/>
                  <a:pt x="853947" y="379014"/>
                  <a:pt x="887611" y="370419"/>
                </a:cubicBezTo>
                <a:cubicBezTo>
                  <a:pt x="905223" y="346903"/>
                  <a:pt x="907092" y="347491"/>
                  <a:pt x="918295" y="321324"/>
                </a:cubicBezTo>
                <a:cubicBezTo>
                  <a:pt x="920367" y="314867"/>
                  <a:pt x="921879" y="309285"/>
                  <a:pt x="924432" y="302913"/>
                </a:cubicBezTo>
                <a:cubicBezTo>
                  <a:pt x="930327" y="293145"/>
                  <a:pt x="932750" y="282792"/>
                  <a:pt x="936706" y="272229"/>
                </a:cubicBezTo>
                <a:cubicBezTo>
                  <a:pt x="943732" y="253174"/>
                  <a:pt x="940742" y="252420"/>
                  <a:pt x="955117" y="235407"/>
                </a:cubicBezTo>
                <a:cubicBezTo>
                  <a:pt x="962882" y="225650"/>
                  <a:pt x="971650" y="217795"/>
                  <a:pt x="979664" y="210860"/>
                </a:cubicBezTo>
                <a:cubicBezTo>
                  <a:pt x="983447" y="204812"/>
                  <a:pt x="987675" y="198068"/>
                  <a:pt x="991938" y="192449"/>
                </a:cubicBezTo>
                <a:cubicBezTo>
                  <a:pt x="997293" y="187388"/>
                  <a:pt x="1004795" y="185808"/>
                  <a:pt x="1010349" y="180175"/>
                </a:cubicBezTo>
                <a:cubicBezTo>
                  <a:pt x="1021878" y="167107"/>
                  <a:pt x="1027171" y="150506"/>
                  <a:pt x="1041033" y="143354"/>
                </a:cubicBezTo>
                <a:cubicBezTo>
                  <a:pt x="1067371" y="133832"/>
                  <a:pt x="1083400" y="128974"/>
                  <a:pt x="1096266" y="124943"/>
                </a:cubicBezTo>
                <a:cubicBezTo>
                  <a:pt x="1177478" y="101241"/>
                  <a:pt x="1046119" y="146893"/>
                  <a:pt x="1133087" y="106532"/>
                </a:cubicBezTo>
                <a:cubicBezTo>
                  <a:pt x="1141133" y="103151"/>
                  <a:pt x="1149295" y="101102"/>
                  <a:pt x="1157635" y="100395"/>
                </a:cubicBezTo>
                <a:cubicBezTo>
                  <a:pt x="1216222" y="90505"/>
                  <a:pt x="1135734" y="105440"/>
                  <a:pt x="1200593" y="88121"/>
                </a:cubicBezTo>
                <a:cubicBezTo>
                  <a:pt x="1207452" y="84159"/>
                  <a:pt x="1214191" y="80523"/>
                  <a:pt x="1219004" y="75848"/>
                </a:cubicBezTo>
                <a:cubicBezTo>
                  <a:pt x="1237308" y="58983"/>
                  <a:pt x="1247544" y="41473"/>
                  <a:pt x="1268099" y="32889"/>
                </a:cubicBezTo>
                <a:cubicBezTo>
                  <a:pt x="1276621" y="29396"/>
                  <a:pt x="1284717" y="28807"/>
                  <a:pt x="1292647" y="26752"/>
                </a:cubicBezTo>
                <a:cubicBezTo>
                  <a:pt x="1298963" y="22833"/>
                  <a:pt x="1304282" y="16700"/>
                  <a:pt x="1311058" y="14478"/>
                </a:cubicBezTo>
                <a:cubicBezTo>
                  <a:pt x="1400718" y="-12919"/>
                  <a:pt x="1505279" y="9605"/>
                  <a:pt x="1599492" y="8342"/>
                </a:cubicBezTo>
                <a:cubicBezTo>
                  <a:pt x="1613731" y="13534"/>
                  <a:pt x="1622722" y="22000"/>
                  <a:pt x="1636314" y="26752"/>
                </a:cubicBezTo>
                <a:cubicBezTo>
                  <a:pt x="1677876" y="37419"/>
                  <a:pt x="1714111" y="40468"/>
                  <a:pt x="1759052" y="45163"/>
                </a:cubicBezTo>
                <a:cubicBezTo>
                  <a:pt x="1771536" y="50247"/>
                  <a:pt x="1781246" y="57421"/>
                  <a:pt x="1795874" y="63574"/>
                </a:cubicBezTo>
                <a:cubicBezTo>
                  <a:pt x="1812179" y="71884"/>
                  <a:pt x="1837700" y="80281"/>
                  <a:pt x="1857243" y="81985"/>
                </a:cubicBezTo>
                <a:cubicBezTo>
                  <a:pt x="1882160" y="86172"/>
                  <a:pt x="1902617" y="86947"/>
                  <a:pt x="1924749" y="94258"/>
                </a:cubicBezTo>
                <a:cubicBezTo>
                  <a:pt x="1929940" y="95789"/>
                  <a:pt x="1936726" y="99614"/>
                  <a:pt x="1943160" y="100395"/>
                </a:cubicBezTo>
                <a:cubicBezTo>
                  <a:pt x="1962319" y="99599"/>
                  <a:pt x="1982918" y="105314"/>
                  <a:pt x="2004529" y="106532"/>
                </a:cubicBezTo>
                <a:cubicBezTo>
                  <a:pt x="2018290" y="112886"/>
                  <a:pt x="2029879" y="115442"/>
                  <a:pt x="2053624" y="118806"/>
                </a:cubicBezTo>
                <a:cubicBezTo>
                  <a:pt x="2062402" y="122146"/>
                  <a:pt x="2073638" y="121676"/>
                  <a:pt x="2084309" y="124943"/>
                </a:cubicBezTo>
                <a:cubicBezTo>
                  <a:pt x="2091391" y="127061"/>
                  <a:pt x="2097280" y="134277"/>
                  <a:pt x="2102719" y="137217"/>
                </a:cubicBezTo>
                <a:cubicBezTo>
                  <a:pt x="2110428" y="140272"/>
                  <a:pt x="2118415" y="141404"/>
                  <a:pt x="2127267" y="143354"/>
                </a:cubicBezTo>
                <a:cubicBezTo>
                  <a:pt x="2146574" y="170608"/>
                  <a:pt x="2144349" y="178189"/>
                  <a:pt x="2170225" y="192449"/>
                </a:cubicBezTo>
                <a:cubicBezTo>
                  <a:pt x="2184674" y="199588"/>
                  <a:pt x="2197156" y="208690"/>
                  <a:pt x="2213184" y="210860"/>
                </a:cubicBezTo>
                <a:cubicBezTo>
                  <a:pt x="2233198" y="216746"/>
                  <a:pt x="2274554" y="223133"/>
                  <a:pt x="2274553" y="223133"/>
                </a:cubicBezTo>
                <a:cubicBezTo>
                  <a:pt x="2292273" y="240631"/>
                  <a:pt x="2295118" y="245595"/>
                  <a:pt x="2317511" y="259955"/>
                </a:cubicBezTo>
                <a:cubicBezTo>
                  <a:pt x="2331357" y="269427"/>
                  <a:pt x="2345153" y="272375"/>
                  <a:pt x="2360470" y="284503"/>
                </a:cubicBezTo>
                <a:cubicBezTo>
                  <a:pt x="2368938" y="292170"/>
                  <a:pt x="2374378" y="303487"/>
                  <a:pt x="2385017" y="309050"/>
                </a:cubicBezTo>
                <a:cubicBezTo>
                  <a:pt x="2400350" y="316238"/>
                  <a:pt x="2420372" y="319386"/>
                  <a:pt x="2440249" y="327461"/>
                </a:cubicBezTo>
                <a:cubicBezTo>
                  <a:pt x="2456219" y="335623"/>
                  <a:pt x="2467195" y="344682"/>
                  <a:pt x="2483208" y="352009"/>
                </a:cubicBezTo>
                <a:cubicBezTo>
                  <a:pt x="2496800" y="359259"/>
                  <a:pt x="2514027" y="365642"/>
                  <a:pt x="2526166" y="370419"/>
                </a:cubicBezTo>
                <a:cubicBezTo>
                  <a:pt x="2533382" y="372813"/>
                  <a:pt x="2543959" y="374647"/>
                  <a:pt x="2550714" y="376556"/>
                </a:cubicBezTo>
                <a:cubicBezTo>
                  <a:pt x="2556951" y="379133"/>
                  <a:pt x="2562386" y="380874"/>
                  <a:pt x="2569125" y="382693"/>
                </a:cubicBezTo>
                <a:cubicBezTo>
                  <a:pt x="2576801" y="388453"/>
                  <a:pt x="2579457" y="396655"/>
                  <a:pt x="2587535" y="401104"/>
                </a:cubicBezTo>
                <a:cubicBezTo>
                  <a:pt x="2594896" y="405092"/>
                  <a:pt x="2606114" y="401431"/>
                  <a:pt x="2612083" y="407241"/>
                </a:cubicBezTo>
                <a:cubicBezTo>
                  <a:pt x="2621134" y="414443"/>
                  <a:pt x="2618303" y="428607"/>
                  <a:pt x="2624357" y="437925"/>
                </a:cubicBezTo>
                <a:cubicBezTo>
                  <a:pt x="2629552" y="446852"/>
                  <a:pt x="2637181" y="454839"/>
                  <a:pt x="2642768" y="462473"/>
                </a:cubicBezTo>
                <a:cubicBezTo>
                  <a:pt x="2652995" y="474893"/>
                  <a:pt x="2665025" y="481125"/>
                  <a:pt x="2679589" y="493158"/>
                </a:cubicBezTo>
                <a:cubicBezTo>
                  <a:pt x="2696975" y="509400"/>
                  <a:pt x="2706454" y="523455"/>
                  <a:pt x="2728684" y="536116"/>
                </a:cubicBezTo>
                <a:cubicBezTo>
                  <a:pt x="2740706" y="544595"/>
                  <a:pt x="2751586" y="544177"/>
                  <a:pt x="2765506" y="548390"/>
                </a:cubicBezTo>
                <a:cubicBezTo>
                  <a:pt x="2770318" y="555114"/>
                  <a:pt x="2775401" y="562148"/>
                  <a:pt x="2783917" y="566801"/>
                </a:cubicBezTo>
                <a:cubicBezTo>
                  <a:pt x="2789542" y="570897"/>
                  <a:pt x="2823151" y="578494"/>
                  <a:pt x="2826875" y="579074"/>
                </a:cubicBezTo>
                <a:cubicBezTo>
                  <a:pt x="2835090" y="600965"/>
                  <a:pt x="2860861" y="617835"/>
                  <a:pt x="2863696" y="640444"/>
                </a:cubicBezTo>
                <a:cubicBezTo>
                  <a:pt x="2866464" y="657202"/>
                  <a:pt x="2868827" y="670313"/>
                  <a:pt x="2882107" y="683402"/>
                </a:cubicBezTo>
                <a:cubicBezTo>
                  <a:pt x="2888243" y="687221"/>
                  <a:pt x="2894144" y="687852"/>
                  <a:pt x="2900518" y="689539"/>
                </a:cubicBezTo>
                <a:cubicBezTo>
                  <a:pt x="2909561" y="705619"/>
                  <a:pt x="2915526" y="725847"/>
                  <a:pt x="2925066" y="738634"/>
                </a:cubicBezTo>
                <a:cubicBezTo>
                  <a:pt x="2929164" y="744897"/>
                  <a:pt x="2933405" y="750552"/>
                  <a:pt x="2937339" y="757045"/>
                </a:cubicBezTo>
                <a:cubicBezTo>
                  <a:pt x="2940168" y="763130"/>
                  <a:pt x="2939953" y="769410"/>
                  <a:pt x="2943476" y="775456"/>
                </a:cubicBezTo>
                <a:cubicBezTo>
                  <a:pt x="2948794" y="782025"/>
                  <a:pt x="2955739" y="782734"/>
                  <a:pt x="2961887" y="787729"/>
                </a:cubicBezTo>
                <a:cubicBezTo>
                  <a:pt x="2975330" y="805852"/>
                  <a:pt x="2980152" y="812628"/>
                  <a:pt x="2992572" y="830688"/>
                </a:cubicBezTo>
                <a:cubicBezTo>
                  <a:pt x="2999871" y="839709"/>
                  <a:pt x="3003648" y="850369"/>
                  <a:pt x="3010982" y="861372"/>
                </a:cubicBezTo>
                <a:cubicBezTo>
                  <a:pt x="3028961" y="888313"/>
                  <a:pt x="3026868" y="866965"/>
                  <a:pt x="3041667" y="898194"/>
                </a:cubicBezTo>
                <a:cubicBezTo>
                  <a:pt x="3055963" y="926316"/>
                  <a:pt x="3052147" y="925872"/>
                  <a:pt x="3060078" y="953426"/>
                </a:cubicBezTo>
                <a:cubicBezTo>
                  <a:pt x="3061054" y="958877"/>
                  <a:pt x="3061895" y="967659"/>
                  <a:pt x="3066215" y="971837"/>
                </a:cubicBezTo>
                <a:cubicBezTo>
                  <a:pt x="3070865" y="977374"/>
                  <a:pt x="3078306" y="979256"/>
                  <a:pt x="3084625" y="984111"/>
                </a:cubicBezTo>
                <a:cubicBezTo>
                  <a:pt x="3091830" y="990838"/>
                  <a:pt x="3097227" y="995792"/>
                  <a:pt x="3103036" y="1002521"/>
                </a:cubicBezTo>
                <a:cubicBezTo>
                  <a:pt x="3107243" y="1013024"/>
                  <a:pt x="3110675" y="1021020"/>
                  <a:pt x="3115310" y="1033206"/>
                </a:cubicBezTo>
                <a:cubicBezTo>
                  <a:pt x="3117322" y="1039966"/>
                  <a:pt x="3119228" y="1045458"/>
                  <a:pt x="3121447" y="1051617"/>
                </a:cubicBezTo>
                <a:cubicBezTo>
                  <a:pt x="3125460" y="1062289"/>
                  <a:pt x="3129525" y="1072160"/>
                  <a:pt x="3133721" y="1082301"/>
                </a:cubicBezTo>
                <a:cubicBezTo>
                  <a:pt x="3139697" y="1096594"/>
                  <a:pt x="3143739" y="1125574"/>
                  <a:pt x="3145994" y="1137533"/>
                </a:cubicBezTo>
                <a:cubicBezTo>
                  <a:pt x="3155904" y="1296056"/>
                  <a:pt x="3144308" y="1427345"/>
                  <a:pt x="3139858" y="1603939"/>
                </a:cubicBezTo>
                <a:cubicBezTo>
                  <a:pt x="3138247" y="1611812"/>
                  <a:pt x="3130474" y="1615685"/>
                  <a:pt x="3127584" y="1622350"/>
                </a:cubicBezTo>
                <a:cubicBezTo>
                  <a:pt x="3123278" y="1629221"/>
                  <a:pt x="3126421" y="1638467"/>
                  <a:pt x="3121447" y="1646897"/>
                </a:cubicBezTo>
                <a:cubicBezTo>
                  <a:pt x="3117532" y="1652870"/>
                  <a:pt x="3108969" y="1655346"/>
                  <a:pt x="3103036" y="1659171"/>
                </a:cubicBezTo>
                <a:cubicBezTo>
                  <a:pt x="3095860" y="1664751"/>
                  <a:pt x="3090803" y="1670528"/>
                  <a:pt x="3084625" y="1677582"/>
                </a:cubicBezTo>
                <a:cubicBezTo>
                  <a:pt x="3082294" y="1685829"/>
                  <a:pt x="3074208" y="1693970"/>
                  <a:pt x="3072352" y="1702129"/>
                </a:cubicBezTo>
                <a:cubicBezTo>
                  <a:pt x="3069868" y="1708486"/>
                  <a:pt x="3070065" y="1714940"/>
                  <a:pt x="3066215" y="1720540"/>
                </a:cubicBezTo>
                <a:cubicBezTo>
                  <a:pt x="3060331" y="1730689"/>
                  <a:pt x="3055594" y="1740593"/>
                  <a:pt x="3047804" y="1751225"/>
                </a:cubicBezTo>
                <a:cubicBezTo>
                  <a:pt x="3042635" y="1758178"/>
                  <a:pt x="3039750" y="1764651"/>
                  <a:pt x="3035530" y="1769636"/>
                </a:cubicBezTo>
                <a:cubicBezTo>
                  <a:pt x="3023998" y="1782609"/>
                  <a:pt x="2998709" y="1806457"/>
                  <a:pt x="2998709" y="1806457"/>
                </a:cubicBezTo>
                <a:cubicBezTo>
                  <a:pt x="2996040" y="1818369"/>
                  <a:pt x="2995976" y="1826730"/>
                  <a:pt x="2992572" y="1837142"/>
                </a:cubicBezTo>
                <a:cubicBezTo>
                  <a:pt x="2985003" y="1855978"/>
                  <a:pt x="2968332" y="1866297"/>
                  <a:pt x="2955750" y="1873963"/>
                </a:cubicBezTo>
                <a:cubicBezTo>
                  <a:pt x="2950141" y="1877044"/>
                  <a:pt x="2942643" y="1878223"/>
                  <a:pt x="2937339" y="1880100"/>
                </a:cubicBezTo>
                <a:cubicBezTo>
                  <a:pt x="2931734" y="1883099"/>
                  <a:pt x="2926422" y="1893170"/>
                  <a:pt x="2918929" y="1892374"/>
                </a:cubicBezTo>
                <a:cubicBezTo>
                  <a:pt x="2702174" y="1912716"/>
                  <a:pt x="2302748" y="1880467"/>
                  <a:pt x="2121130" y="1910785"/>
                </a:cubicBezTo>
                <a:cubicBezTo>
                  <a:pt x="2102655" y="1923031"/>
                  <a:pt x="2100488" y="1925777"/>
                  <a:pt x="2078172" y="1935332"/>
                </a:cubicBezTo>
                <a:cubicBezTo>
                  <a:pt x="2071881" y="1937595"/>
                  <a:pt x="2065842" y="1939023"/>
                  <a:pt x="2059761" y="1941469"/>
                </a:cubicBezTo>
                <a:cubicBezTo>
                  <a:pt x="2052332" y="1946457"/>
                  <a:pt x="2044459" y="1952712"/>
                  <a:pt x="2035213" y="1959880"/>
                </a:cubicBezTo>
                <a:cubicBezTo>
                  <a:pt x="2030073" y="1964643"/>
                  <a:pt x="2023021" y="1972084"/>
                  <a:pt x="2016803" y="1978291"/>
                </a:cubicBezTo>
                <a:cubicBezTo>
                  <a:pt x="2011711" y="1981560"/>
                  <a:pt x="2003496" y="1982815"/>
                  <a:pt x="1998392" y="1984427"/>
                </a:cubicBezTo>
                <a:cubicBezTo>
                  <a:pt x="1994414" y="1990489"/>
                  <a:pt x="1991952" y="1996877"/>
                  <a:pt x="1986118" y="2002838"/>
                </a:cubicBezTo>
                <a:cubicBezTo>
                  <a:pt x="1978930" y="2012001"/>
                  <a:pt x="1952320" y="2026864"/>
                  <a:pt x="1943160" y="2033523"/>
                </a:cubicBezTo>
                <a:cubicBezTo>
                  <a:pt x="1928534" y="2078922"/>
                  <a:pt x="1938982" y="2029975"/>
                  <a:pt x="1918612" y="2076481"/>
                </a:cubicBezTo>
                <a:cubicBezTo>
                  <a:pt x="1881677" y="2134031"/>
                  <a:pt x="1936222" y="2065549"/>
                  <a:pt x="1900201" y="2113303"/>
                </a:cubicBezTo>
                <a:cubicBezTo>
                  <a:pt x="1892651" y="2122306"/>
                  <a:pt x="1883072" y="2129247"/>
                  <a:pt x="1875654" y="2137850"/>
                </a:cubicBezTo>
                <a:cubicBezTo>
                  <a:pt x="1868818" y="2146082"/>
                  <a:pt x="1867591" y="2153963"/>
                  <a:pt x="1863380" y="2162398"/>
                </a:cubicBezTo>
                <a:cubicBezTo>
                  <a:pt x="1860203" y="2168370"/>
                  <a:pt x="1854535" y="2172988"/>
                  <a:pt x="1851106" y="2180809"/>
                </a:cubicBezTo>
                <a:cubicBezTo>
                  <a:pt x="1841929" y="2201575"/>
                  <a:pt x="1837013" y="2217091"/>
                  <a:pt x="1832695" y="2236041"/>
                </a:cubicBezTo>
                <a:cubicBezTo>
                  <a:pt x="1830106" y="2246102"/>
                  <a:pt x="1830813" y="2257272"/>
                  <a:pt x="1826558" y="2266725"/>
                </a:cubicBezTo>
                <a:cubicBezTo>
                  <a:pt x="1822279" y="2274267"/>
                  <a:pt x="1814144" y="2274655"/>
                  <a:pt x="1808147" y="2278999"/>
                </a:cubicBezTo>
                <a:cubicBezTo>
                  <a:pt x="1805176" y="2286823"/>
                  <a:pt x="1800858" y="2294810"/>
                  <a:pt x="1795874" y="2303547"/>
                </a:cubicBezTo>
                <a:cubicBezTo>
                  <a:pt x="1793089" y="2309738"/>
                  <a:pt x="1792584" y="2316056"/>
                  <a:pt x="1789737" y="2321958"/>
                </a:cubicBezTo>
                <a:cubicBezTo>
                  <a:pt x="1784526" y="2329607"/>
                  <a:pt x="1778343" y="2334246"/>
                  <a:pt x="1771326" y="2340368"/>
                </a:cubicBezTo>
                <a:cubicBezTo>
                  <a:pt x="1768348" y="2354768"/>
                  <a:pt x="1763444" y="2369183"/>
                  <a:pt x="1759052" y="2383327"/>
                </a:cubicBezTo>
                <a:cubicBezTo>
                  <a:pt x="1755436" y="2393421"/>
                  <a:pt x="1750667" y="2403223"/>
                  <a:pt x="1746778" y="2414011"/>
                </a:cubicBezTo>
                <a:cubicBezTo>
                  <a:pt x="1744067" y="2419457"/>
                  <a:pt x="1742170" y="2426955"/>
                  <a:pt x="1740641" y="2432422"/>
                </a:cubicBezTo>
                <a:cubicBezTo>
                  <a:pt x="1737290" y="2442036"/>
                  <a:pt x="1733097" y="2454323"/>
                  <a:pt x="1728368" y="2463107"/>
                </a:cubicBezTo>
                <a:cubicBezTo>
                  <a:pt x="1722317" y="2482101"/>
                  <a:pt x="1715589" y="2499982"/>
                  <a:pt x="1709957" y="2518339"/>
                </a:cubicBezTo>
                <a:cubicBezTo>
                  <a:pt x="1707177" y="2537548"/>
                  <a:pt x="1705072" y="2538719"/>
                  <a:pt x="1697683" y="2555160"/>
                </a:cubicBezTo>
                <a:cubicBezTo>
                  <a:pt x="1692979" y="2557973"/>
                  <a:pt x="1685693" y="2564839"/>
                  <a:pt x="1679272" y="2573571"/>
                </a:cubicBezTo>
                <a:cubicBezTo>
                  <a:pt x="1664222" y="2612746"/>
                  <a:pt x="1685200" y="2577333"/>
                  <a:pt x="1654725" y="2610393"/>
                </a:cubicBezTo>
                <a:cubicBezTo>
                  <a:pt x="1649994" y="2616563"/>
                  <a:pt x="1646788" y="2625106"/>
                  <a:pt x="1642451" y="2634940"/>
                </a:cubicBezTo>
                <a:cubicBezTo>
                  <a:pt x="1638773" y="2643428"/>
                  <a:pt x="1639235" y="2652287"/>
                  <a:pt x="1636314" y="2659488"/>
                </a:cubicBezTo>
                <a:cubicBezTo>
                  <a:pt x="1633822" y="2669604"/>
                  <a:pt x="1632760" y="2680205"/>
                  <a:pt x="1630177" y="2690172"/>
                </a:cubicBezTo>
                <a:cubicBezTo>
                  <a:pt x="1625997" y="2699246"/>
                  <a:pt x="1621399" y="2707139"/>
                  <a:pt x="1617903" y="2714720"/>
                </a:cubicBezTo>
                <a:cubicBezTo>
                  <a:pt x="1613472" y="2726212"/>
                  <a:pt x="1610384" y="2741808"/>
                  <a:pt x="1605629" y="2751542"/>
                </a:cubicBezTo>
                <a:cubicBezTo>
                  <a:pt x="1598792" y="2768022"/>
                  <a:pt x="1593697" y="2783978"/>
                  <a:pt x="1587219" y="2800637"/>
                </a:cubicBezTo>
                <a:cubicBezTo>
                  <a:pt x="1581400" y="2818130"/>
                  <a:pt x="1581258" y="2832398"/>
                  <a:pt x="1574945" y="2849732"/>
                </a:cubicBezTo>
                <a:cubicBezTo>
                  <a:pt x="1570802" y="2855241"/>
                  <a:pt x="1566904" y="2861645"/>
                  <a:pt x="1562671" y="2868143"/>
                </a:cubicBezTo>
                <a:cubicBezTo>
                  <a:pt x="1560348" y="2880223"/>
                  <a:pt x="1558165" y="2894155"/>
                  <a:pt x="1556534" y="2904964"/>
                </a:cubicBezTo>
                <a:cubicBezTo>
                  <a:pt x="1553359" y="2912748"/>
                  <a:pt x="1551730" y="2920561"/>
                  <a:pt x="1550397" y="2929512"/>
                </a:cubicBezTo>
                <a:cubicBezTo>
                  <a:pt x="1549357" y="2939998"/>
                  <a:pt x="1547467" y="2954620"/>
                  <a:pt x="1544260" y="2966333"/>
                </a:cubicBezTo>
                <a:cubicBezTo>
                  <a:pt x="1541020" y="2972498"/>
                  <a:pt x="1535201" y="2978961"/>
                  <a:pt x="1531986" y="2984744"/>
                </a:cubicBezTo>
                <a:cubicBezTo>
                  <a:pt x="1526414" y="2993910"/>
                  <a:pt x="1522767" y="3000968"/>
                  <a:pt x="1519713" y="3009292"/>
                </a:cubicBezTo>
                <a:cubicBezTo>
                  <a:pt x="1481230" y="3082437"/>
                  <a:pt x="1523912" y="3019696"/>
                  <a:pt x="1495165" y="3070661"/>
                </a:cubicBezTo>
                <a:cubicBezTo>
                  <a:pt x="1489312" y="3145461"/>
                  <a:pt x="1490557" y="3089414"/>
                  <a:pt x="1482891" y="3132030"/>
                </a:cubicBezTo>
                <a:cubicBezTo>
                  <a:pt x="1480328" y="3136905"/>
                  <a:pt x="1474540" y="3168967"/>
                  <a:pt x="1470617" y="3174989"/>
                </a:cubicBezTo>
                <a:cubicBezTo>
                  <a:pt x="1463400" y="3186246"/>
                  <a:pt x="1454187" y="3194943"/>
                  <a:pt x="1446070" y="3205673"/>
                </a:cubicBezTo>
                <a:cubicBezTo>
                  <a:pt x="1442740" y="3211871"/>
                  <a:pt x="1437891" y="3218421"/>
                  <a:pt x="1433796" y="3224084"/>
                </a:cubicBezTo>
                <a:cubicBezTo>
                  <a:pt x="1423385" y="3291573"/>
                  <a:pt x="1446243" y="3235643"/>
                  <a:pt x="1409248" y="3279316"/>
                </a:cubicBezTo>
                <a:cubicBezTo>
                  <a:pt x="1378604" y="3325139"/>
                  <a:pt x="1430646" y="3273982"/>
                  <a:pt x="1390837" y="3316138"/>
                </a:cubicBezTo>
                <a:cubicBezTo>
                  <a:pt x="1376486" y="3329876"/>
                  <a:pt x="1362550" y="3340528"/>
                  <a:pt x="1354016" y="3352959"/>
                </a:cubicBezTo>
                <a:cubicBezTo>
                  <a:pt x="1347752" y="3362790"/>
                  <a:pt x="1342638" y="3369825"/>
                  <a:pt x="1335605" y="3377507"/>
                </a:cubicBezTo>
                <a:cubicBezTo>
                  <a:pt x="1309913" y="3397900"/>
                  <a:pt x="1292782" y="3396576"/>
                  <a:pt x="1261962" y="3402054"/>
                </a:cubicBezTo>
                <a:cubicBezTo>
                  <a:pt x="1234580" y="3388271"/>
                  <a:pt x="1203641" y="3377198"/>
                  <a:pt x="1176045" y="3371370"/>
                </a:cubicBezTo>
                <a:cubicBezTo>
                  <a:pt x="1154539" y="3365938"/>
                  <a:pt x="1127822" y="3365319"/>
                  <a:pt x="1108539" y="3365233"/>
                </a:cubicBezTo>
                <a:cubicBezTo>
                  <a:pt x="1101760" y="3364086"/>
                  <a:pt x="1095803" y="3360923"/>
                  <a:pt x="1090129" y="3359096"/>
                </a:cubicBezTo>
                <a:cubicBezTo>
                  <a:pt x="1079452" y="3356780"/>
                  <a:pt x="1069545" y="3355065"/>
                  <a:pt x="1059444" y="3352959"/>
                </a:cubicBezTo>
                <a:cubicBezTo>
                  <a:pt x="1051607" y="3346912"/>
                  <a:pt x="1044262" y="3337743"/>
                  <a:pt x="1034896" y="3334548"/>
                </a:cubicBezTo>
                <a:cubicBezTo>
                  <a:pt x="1019875" y="3331643"/>
                  <a:pt x="1005612" y="3333365"/>
                  <a:pt x="991938" y="3328411"/>
                </a:cubicBezTo>
                <a:cubicBezTo>
                  <a:pt x="982561" y="3327942"/>
                  <a:pt x="971836" y="3322369"/>
                  <a:pt x="961254" y="3322274"/>
                </a:cubicBezTo>
                <a:cubicBezTo>
                  <a:pt x="845981" y="3315809"/>
                  <a:pt x="746397" y="3318317"/>
                  <a:pt x="648271" y="3310001"/>
                </a:cubicBezTo>
                <a:cubicBezTo>
                  <a:pt x="608453" y="3301787"/>
                  <a:pt x="639644" y="3307320"/>
                  <a:pt x="593039" y="3291590"/>
                </a:cubicBezTo>
                <a:cubicBezTo>
                  <a:pt x="586098" y="3289989"/>
                  <a:pt x="580533" y="3288199"/>
                  <a:pt x="574628" y="3285453"/>
                </a:cubicBezTo>
                <a:cubicBezTo>
                  <a:pt x="568476" y="3281963"/>
                  <a:pt x="561587" y="3276114"/>
                  <a:pt x="556217" y="3273179"/>
                </a:cubicBezTo>
                <a:cubicBezTo>
                  <a:pt x="550809" y="3271211"/>
                  <a:pt x="543453" y="3268688"/>
                  <a:pt x="537807" y="3267042"/>
                </a:cubicBezTo>
                <a:cubicBezTo>
                  <a:pt x="523312" y="3259127"/>
                  <a:pt x="511775" y="3248184"/>
                  <a:pt x="500985" y="3236358"/>
                </a:cubicBezTo>
                <a:cubicBezTo>
                  <a:pt x="496400" y="3230535"/>
                  <a:pt x="492687" y="3223394"/>
                  <a:pt x="488711" y="3217947"/>
                </a:cubicBezTo>
                <a:cubicBezTo>
                  <a:pt x="485691" y="3208394"/>
                  <a:pt x="488641" y="3199429"/>
                  <a:pt x="482574" y="3193399"/>
                </a:cubicBezTo>
                <a:cubicBezTo>
                  <a:pt x="472411" y="3180871"/>
                  <a:pt x="451387" y="3176319"/>
                  <a:pt x="445753" y="3162715"/>
                </a:cubicBezTo>
                <a:cubicBezTo>
                  <a:pt x="434527" y="3136052"/>
                  <a:pt x="433478" y="3076798"/>
                  <a:pt x="433479" y="3076798"/>
                </a:cubicBezTo>
                <a:cubicBezTo>
                  <a:pt x="439186" y="3011438"/>
                  <a:pt x="440059" y="2953112"/>
                  <a:pt x="439616" y="2904964"/>
                </a:cubicBezTo>
                <a:cubicBezTo>
                  <a:pt x="440196" y="2893851"/>
                  <a:pt x="448863" y="2886375"/>
                  <a:pt x="451890" y="2874280"/>
                </a:cubicBezTo>
                <a:cubicBezTo>
                  <a:pt x="457306" y="2856282"/>
                  <a:pt x="456263" y="2844127"/>
                  <a:pt x="458027" y="2825185"/>
                </a:cubicBezTo>
                <a:cubicBezTo>
                  <a:pt x="445725" y="2774236"/>
                  <a:pt x="451963" y="2711101"/>
                  <a:pt x="445753" y="2647214"/>
                </a:cubicBezTo>
                <a:cubicBezTo>
                  <a:pt x="445289" y="2638489"/>
                  <a:pt x="431918" y="2636335"/>
                  <a:pt x="427342" y="2628803"/>
                </a:cubicBezTo>
                <a:cubicBezTo>
                  <a:pt x="423824" y="2623624"/>
                  <a:pt x="423745" y="2616736"/>
                  <a:pt x="421205" y="2610393"/>
                </a:cubicBezTo>
                <a:cubicBezTo>
                  <a:pt x="419123" y="2602137"/>
                  <a:pt x="415754" y="2594255"/>
                  <a:pt x="415068" y="2585845"/>
                </a:cubicBezTo>
                <a:cubicBezTo>
                  <a:pt x="410727" y="2552358"/>
                  <a:pt x="412863" y="2516105"/>
                  <a:pt x="396658" y="2487654"/>
                </a:cubicBezTo>
                <a:cubicBezTo>
                  <a:pt x="394425" y="2481088"/>
                  <a:pt x="385124" y="2483420"/>
                  <a:pt x="378247" y="2481517"/>
                </a:cubicBezTo>
                <a:cubicBezTo>
                  <a:pt x="376468" y="2473007"/>
                  <a:pt x="373967" y="2465771"/>
                  <a:pt x="372110" y="2456970"/>
                </a:cubicBezTo>
                <a:cubicBezTo>
                  <a:pt x="370035" y="2444689"/>
                  <a:pt x="367430" y="2431061"/>
                  <a:pt x="365973" y="2420148"/>
                </a:cubicBezTo>
                <a:cubicBezTo>
                  <a:pt x="363641" y="2411262"/>
                  <a:pt x="357688" y="2404256"/>
                  <a:pt x="353699" y="2395601"/>
                </a:cubicBezTo>
                <a:cubicBezTo>
                  <a:pt x="336156" y="2316058"/>
                  <a:pt x="358670" y="2421343"/>
                  <a:pt x="341425" y="2352642"/>
                </a:cubicBezTo>
                <a:cubicBezTo>
                  <a:pt x="341138" y="2348403"/>
                  <a:pt x="332881" y="2315134"/>
                  <a:pt x="329152" y="2309684"/>
                </a:cubicBezTo>
                <a:cubicBezTo>
                  <a:pt x="324798" y="2303984"/>
                  <a:pt x="316153" y="2297694"/>
                  <a:pt x="310741" y="2291273"/>
                </a:cubicBezTo>
                <a:cubicBezTo>
                  <a:pt x="306117" y="2285823"/>
                  <a:pt x="301929" y="2277996"/>
                  <a:pt x="298467" y="2272862"/>
                </a:cubicBezTo>
                <a:cubicBezTo>
                  <a:pt x="289088" y="2261247"/>
                  <a:pt x="282062" y="2252002"/>
                  <a:pt x="273919" y="2242178"/>
                </a:cubicBezTo>
                <a:cubicBezTo>
                  <a:pt x="269764" y="2235236"/>
                  <a:pt x="266990" y="2229516"/>
                  <a:pt x="261645" y="2223767"/>
                </a:cubicBezTo>
                <a:cubicBezTo>
                  <a:pt x="212692" y="2179617"/>
                  <a:pt x="255814" y="2240321"/>
                  <a:pt x="230961" y="2186946"/>
                </a:cubicBezTo>
                <a:cubicBezTo>
                  <a:pt x="228774" y="2180237"/>
                  <a:pt x="227365" y="2170489"/>
                  <a:pt x="224824" y="2162398"/>
                </a:cubicBezTo>
                <a:cubicBezTo>
                  <a:pt x="223084" y="2155998"/>
                  <a:pt x="219281" y="2150670"/>
                  <a:pt x="218687" y="2143987"/>
                </a:cubicBezTo>
                <a:cubicBezTo>
                  <a:pt x="210902" y="2084342"/>
                  <a:pt x="210010" y="2025657"/>
                  <a:pt x="206413" y="1966017"/>
                </a:cubicBezTo>
                <a:cubicBezTo>
                  <a:pt x="205733" y="1955202"/>
                  <a:pt x="203463" y="1946028"/>
                  <a:pt x="200276" y="1935332"/>
                </a:cubicBezTo>
                <a:cubicBezTo>
                  <a:pt x="193596" y="1911638"/>
                  <a:pt x="183447" y="1887853"/>
                  <a:pt x="175729" y="1867826"/>
                </a:cubicBezTo>
                <a:cubicBezTo>
                  <a:pt x="171450" y="1860088"/>
                  <a:pt x="159720" y="1855778"/>
                  <a:pt x="151181" y="1849415"/>
                </a:cubicBezTo>
                <a:cubicBezTo>
                  <a:pt x="104838" y="1808443"/>
                  <a:pt x="193223" y="1870297"/>
                  <a:pt x="89812" y="1806457"/>
                </a:cubicBezTo>
                <a:cubicBezTo>
                  <a:pt x="81965" y="1797025"/>
                  <a:pt x="74118" y="1784987"/>
                  <a:pt x="65264" y="1775772"/>
                </a:cubicBezTo>
                <a:cubicBezTo>
                  <a:pt x="57745" y="1768525"/>
                  <a:pt x="47484" y="1765981"/>
                  <a:pt x="40717" y="1757362"/>
                </a:cubicBezTo>
                <a:cubicBezTo>
                  <a:pt x="12180" y="1729691"/>
                  <a:pt x="48539" y="1744126"/>
                  <a:pt x="10032" y="1726677"/>
                </a:cubicBezTo>
                <a:cubicBezTo>
                  <a:pt x="-5245" y="1644946"/>
                  <a:pt x="-2388" y="1666254"/>
                  <a:pt x="10032" y="1518022"/>
                </a:cubicBezTo>
                <a:cubicBezTo>
                  <a:pt x="8853" y="1501783"/>
                  <a:pt x="19641" y="1482996"/>
                  <a:pt x="22306" y="1468927"/>
                </a:cubicBezTo>
                <a:cubicBezTo>
                  <a:pt x="28953" y="1417931"/>
                  <a:pt x="23557" y="1436744"/>
                  <a:pt x="34580" y="1407558"/>
                </a:cubicBezTo>
                <a:cubicBezTo>
                  <a:pt x="37207" y="1395604"/>
                  <a:pt x="36795" y="1381821"/>
                  <a:pt x="40717" y="1370736"/>
                </a:cubicBezTo>
                <a:cubicBezTo>
                  <a:pt x="42144" y="1363774"/>
                  <a:pt x="51198" y="1359833"/>
                  <a:pt x="52990" y="1352325"/>
                </a:cubicBezTo>
                <a:cubicBezTo>
                  <a:pt x="57802" y="1337256"/>
                  <a:pt x="55597" y="1319377"/>
                  <a:pt x="59127" y="1303230"/>
                </a:cubicBezTo>
                <a:cubicBezTo>
                  <a:pt x="61128" y="1296747"/>
                  <a:pt x="77029" y="1243966"/>
                  <a:pt x="89812" y="1229587"/>
                </a:cubicBezTo>
                <a:cubicBezTo>
                  <a:pt x="93922" y="1222970"/>
                  <a:pt x="102159" y="1216139"/>
                  <a:pt x="108223" y="1211176"/>
                </a:cubicBezTo>
                <a:cubicBezTo>
                  <a:pt x="113669" y="1189686"/>
                  <a:pt x="111365" y="1184828"/>
                  <a:pt x="126633" y="1168218"/>
                </a:cubicBezTo>
                <a:cubicBezTo>
                  <a:pt x="138165" y="1155245"/>
                  <a:pt x="163455" y="1131397"/>
                  <a:pt x="163455" y="1131397"/>
                </a:cubicBezTo>
                <a:cubicBezTo>
                  <a:pt x="165226" y="1125011"/>
                  <a:pt x="165106" y="1117526"/>
                  <a:pt x="169592" y="1112986"/>
                </a:cubicBezTo>
                <a:cubicBezTo>
                  <a:pt x="180422" y="1102504"/>
                  <a:pt x="192021" y="1095895"/>
                  <a:pt x="206413" y="1088438"/>
                </a:cubicBezTo>
                <a:cubicBezTo>
                  <a:pt x="217956" y="1084322"/>
                  <a:pt x="234147" y="1082486"/>
                  <a:pt x="243235" y="107616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67205750">
                  <a:custGeom>
                    <a:avLst/>
                    <a:gdLst>
                      <a:gd name="connsiteX0" fmla="*/ 243235 w 3145994"/>
                      <a:gd name="connsiteY0" fmla="*/ 1076164 h 3402054"/>
                      <a:gd name="connsiteX1" fmla="*/ 243235 w 3145994"/>
                      <a:gd name="connsiteY1" fmla="*/ 1076164 h 3402054"/>
                      <a:gd name="connsiteX2" fmla="*/ 310741 w 3145994"/>
                      <a:gd name="connsiteY2" fmla="*/ 1014795 h 3402054"/>
                      <a:gd name="connsiteX3" fmla="*/ 359836 w 3145994"/>
                      <a:gd name="connsiteY3" fmla="*/ 965700 h 3402054"/>
                      <a:gd name="connsiteX4" fmla="*/ 402794 w 3145994"/>
                      <a:gd name="connsiteY4" fmla="*/ 947289 h 3402054"/>
                      <a:gd name="connsiteX5" fmla="*/ 433479 w 3145994"/>
                      <a:gd name="connsiteY5" fmla="*/ 916605 h 3402054"/>
                      <a:gd name="connsiteX6" fmla="*/ 451890 w 3145994"/>
                      <a:gd name="connsiteY6" fmla="*/ 904331 h 3402054"/>
                      <a:gd name="connsiteX7" fmla="*/ 494848 w 3145994"/>
                      <a:gd name="connsiteY7" fmla="*/ 873646 h 3402054"/>
                      <a:gd name="connsiteX8" fmla="*/ 513259 w 3145994"/>
                      <a:gd name="connsiteY8" fmla="*/ 842962 h 3402054"/>
                      <a:gd name="connsiteX9" fmla="*/ 537807 w 3145994"/>
                      <a:gd name="connsiteY9" fmla="*/ 836825 h 3402054"/>
                      <a:gd name="connsiteX10" fmla="*/ 562354 w 3145994"/>
                      <a:gd name="connsiteY10" fmla="*/ 824551 h 3402054"/>
                      <a:gd name="connsiteX11" fmla="*/ 605313 w 3145994"/>
                      <a:gd name="connsiteY11" fmla="*/ 800003 h 3402054"/>
                      <a:gd name="connsiteX12" fmla="*/ 642134 w 3145994"/>
                      <a:gd name="connsiteY12" fmla="*/ 769319 h 3402054"/>
                      <a:gd name="connsiteX13" fmla="*/ 691229 w 3145994"/>
                      <a:gd name="connsiteY13" fmla="*/ 726360 h 3402054"/>
                      <a:gd name="connsiteX14" fmla="*/ 728051 w 3145994"/>
                      <a:gd name="connsiteY14" fmla="*/ 683402 h 3402054"/>
                      <a:gd name="connsiteX15" fmla="*/ 746462 w 3145994"/>
                      <a:gd name="connsiteY15" fmla="*/ 677265 h 3402054"/>
                      <a:gd name="connsiteX16" fmla="*/ 758735 w 3145994"/>
                      <a:gd name="connsiteY16" fmla="*/ 652717 h 3402054"/>
                      <a:gd name="connsiteX17" fmla="*/ 771009 w 3145994"/>
                      <a:gd name="connsiteY17" fmla="*/ 597485 h 3402054"/>
                      <a:gd name="connsiteX18" fmla="*/ 783283 w 3145994"/>
                      <a:gd name="connsiteY18" fmla="*/ 566801 h 3402054"/>
                      <a:gd name="connsiteX19" fmla="*/ 801694 w 3145994"/>
                      <a:gd name="connsiteY19" fmla="*/ 517705 h 3402054"/>
                      <a:gd name="connsiteX20" fmla="*/ 820105 w 3145994"/>
                      <a:gd name="connsiteY20" fmla="*/ 499295 h 3402054"/>
                      <a:gd name="connsiteX21" fmla="*/ 844652 w 3145994"/>
                      <a:gd name="connsiteY21" fmla="*/ 431789 h 3402054"/>
                      <a:gd name="connsiteX22" fmla="*/ 856926 w 3145994"/>
                      <a:gd name="connsiteY22" fmla="*/ 413378 h 3402054"/>
                      <a:gd name="connsiteX23" fmla="*/ 887611 w 3145994"/>
                      <a:gd name="connsiteY23" fmla="*/ 370419 h 3402054"/>
                      <a:gd name="connsiteX24" fmla="*/ 918295 w 3145994"/>
                      <a:gd name="connsiteY24" fmla="*/ 321324 h 3402054"/>
                      <a:gd name="connsiteX25" fmla="*/ 924432 w 3145994"/>
                      <a:gd name="connsiteY25" fmla="*/ 302913 h 3402054"/>
                      <a:gd name="connsiteX26" fmla="*/ 936706 w 3145994"/>
                      <a:gd name="connsiteY26" fmla="*/ 272229 h 3402054"/>
                      <a:gd name="connsiteX27" fmla="*/ 955117 w 3145994"/>
                      <a:gd name="connsiteY27" fmla="*/ 235407 h 3402054"/>
                      <a:gd name="connsiteX28" fmla="*/ 979664 w 3145994"/>
                      <a:gd name="connsiteY28" fmla="*/ 210860 h 3402054"/>
                      <a:gd name="connsiteX29" fmla="*/ 991938 w 3145994"/>
                      <a:gd name="connsiteY29" fmla="*/ 192449 h 3402054"/>
                      <a:gd name="connsiteX30" fmla="*/ 1010349 w 3145994"/>
                      <a:gd name="connsiteY30" fmla="*/ 180175 h 3402054"/>
                      <a:gd name="connsiteX31" fmla="*/ 1041033 w 3145994"/>
                      <a:gd name="connsiteY31" fmla="*/ 143354 h 3402054"/>
                      <a:gd name="connsiteX32" fmla="*/ 1096266 w 3145994"/>
                      <a:gd name="connsiteY32" fmla="*/ 124943 h 3402054"/>
                      <a:gd name="connsiteX33" fmla="*/ 1133087 w 3145994"/>
                      <a:gd name="connsiteY33" fmla="*/ 106532 h 3402054"/>
                      <a:gd name="connsiteX34" fmla="*/ 1157635 w 3145994"/>
                      <a:gd name="connsiteY34" fmla="*/ 100395 h 3402054"/>
                      <a:gd name="connsiteX35" fmla="*/ 1200593 w 3145994"/>
                      <a:gd name="connsiteY35" fmla="*/ 88121 h 3402054"/>
                      <a:gd name="connsiteX36" fmla="*/ 1219004 w 3145994"/>
                      <a:gd name="connsiteY36" fmla="*/ 75848 h 3402054"/>
                      <a:gd name="connsiteX37" fmla="*/ 1268099 w 3145994"/>
                      <a:gd name="connsiteY37" fmla="*/ 32889 h 3402054"/>
                      <a:gd name="connsiteX38" fmla="*/ 1292647 w 3145994"/>
                      <a:gd name="connsiteY38" fmla="*/ 26752 h 3402054"/>
                      <a:gd name="connsiteX39" fmla="*/ 1311058 w 3145994"/>
                      <a:gd name="connsiteY39" fmla="*/ 14478 h 3402054"/>
                      <a:gd name="connsiteX40" fmla="*/ 1599492 w 3145994"/>
                      <a:gd name="connsiteY40" fmla="*/ 8342 h 3402054"/>
                      <a:gd name="connsiteX41" fmla="*/ 1636314 w 3145994"/>
                      <a:gd name="connsiteY41" fmla="*/ 26752 h 3402054"/>
                      <a:gd name="connsiteX42" fmla="*/ 1759052 w 3145994"/>
                      <a:gd name="connsiteY42" fmla="*/ 45163 h 3402054"/>
                      <a:gd name="connsiteX43" fmla="*/ 1795874 w 3145994"/>
                      <a:gd name="connsiteY43" fmla="*/ 63574 h 3402054"/>
                      <a:gd name="connsiteX44" fmla="*/ 1857243 w 3145994"/>
                      <a:gd name="connsiteY44" fmla="*/ 81985 h 3402054"/>
                      <a:gd name="connsiteX45" fmla="*/ 1924749 w 3145994"/>
                      <a:gd name="connsiteY45" fmla="*/ 94258 h 3402054"/>
                      <a:gd name="connsiteX46" fmla="*/ 1943160 w 3145994"/>
                      <a:gd name="connsiteY46" fmla="*/ 100395 h 3402054"/>
                      <a:gd name="connsiteX47" fmla="*/ 2004529 w 3145994"/>
                      <a:gd name="connsiteY47" fmla="*/ 106532 h 3402054"/>
                      <a:gd name="connsiteX48" fmla="*/ 2053624 w 3145994"/>
                      <a:gd name="connsiteY48" fmla="*/ 118806 h 3402054"/>
                      <a:gd name="connsiteX49" fmla="*/ 2084309 w 3145994"/>
                      <a:gd name="connsiteY49" fmla="*/ 124943 h 3402054"/>
                      <a:gd name="connsiteX50" fmla="*/ 2102719 w 3145994"/>
                      <a:gd name="connsiteY50" fmla="*/ 137217 h 3402054"/>
                      <a:gd name="connsiteX51" fmla="*/ 2127267 w 3145994"/>
                      <a:gd name="connsiteY51" fmla="*/ 143354 h 3402054"/>
                      <a:gd name="connsiteX52" fmla="*/ 2170225 w 3145994"/>
                      <a:gd name="connsiteY52" fmla="*/ 192449 h 3402054"/>
                      <a:gd name="connsiteX53" fmla="*/ 2213184 w 3145994"/>
                      <a:gd name="connsiteY53" fmla="*/ 210860 h 3402054"/>
                      <a:gd name="connsiteX54" fmla="*/ 2274553 w 3145994"/>
                      <a:gd name="connsiteY54" fmla="*/ 223133 h 3402054"/>
                      <a:gd name="connsiteX55" fmla="*/ 2317511 w 3145994"/>
                      <a:gd name="connsiteY55" fmla="*/ 259955 h 3402054"/>
                      <a:gd name="connsiteX56" fmla="*/ 2360470 w 3145994"/>
                      <a:gd name="connsiteY56" fmla="*/ 284503 h 3402054"/>
                      <a:gd name="connsiteX57" fmla="*/ 2385017 w 3145994"/>
                      <a:gd name="connsiteY57" fmla="*/ 309050 h 3402054"/>
                      <a:gd name="connsiteX58" fmla="*/ 2440249 w 3145994"/>
                      <a:gd name="connsiteY58" fmla="*/ 327461 h 3402054"/>
                      <a:gd name="connsiteX59" fmla="*/ 2483208 w 3145994"/>
                      <a:gd name="connsiteY59" fmla="*/ 352009 h 3402054"/>
                      <a:gd name="connsiteX60" fmla="*/ 2526166 w 3145994"/>
                      <a:gd name="connsiteY60" fmla="*/ 370419 h 3402054"/>
                      <a:gd name="connsiteX61" fmla="*/ 2550714 w 3145994"/>
                      <a:gd name="connsiteY61" fmla="*/ 376556 h 3402054"/>
                      <a:gd name="connsiteX62" fmla="*/ 2569125 w 3145994"/>
                      <a:gd name="connsiteY62" fmla="*/ 382693 h 3402054"/>
                      <a:gd name="connsiteX63" fmla="*/ 2587535 w 3145994"/>
                      <a:gd name="connsiteY63" fmla="*/ 401104 h 3402054"/>
                      <a:gd name="connsiteX64" fmla="*/ 2612083 w 3145994"/>
                      <a:gd name="connsiteY64" fmla="*/ 407241 h 3402054"/>
                      <a:gd name="connsiteX65" fmla="*/ 2624357 w 3145994"/>
                      <a:gd name="connsiteY65" fmla="*/ 437925 h 3402054"/>
                      <a:gd name="connsiteX66" fmla="*/ 2642768 w 3145994"/>
                      <a:gd name="connsiteY66" fmla="*/ 462473 h 3402054"/>
                      <a:gd name="connsiteX67" fmla="*/ 2679589 w 3145994"/>
                      <a:gd name="connsiteY67" fmla="*/ 493158 h 3402054"/>
                      <a:gd name="connsiteX68" fmla="*/ 2728684 w 3145994"/>
                      <a:gd name="connsiteY68" fmla="*/ 536116 h 3402054"/>
                      <a:gd name="connsiteX69" fmla="*/ 2765506 w 3145994"/>
                      <a:gd name="connsiteY69" fmla="*/ 548390 h 3402054"/>
                      <a:gd name="connsiteX70" fmla="*/ 2783917 w 3145994"/>
                      <a:gd name="connsiteY70" fmla="*/ 566801 h 3402054"/>
                      <a:gd name="connsiteX71" fmla="*/ 2826875 w 3145994"/>
                      <a:gd name="connsiteY71" fmla="*/ 579074 h 3402054"/>
                      <a:gd name="connsiteX72" fmla="*/ 2863696 w 3145994"/>
                      <a:gd name="connsiteY72" fmla="*/ 640444 h 3402054"/>
                      <a:gd name="connsiteX73" fmla="*/ 2882107 w 3145994"/>
                      <a:gd name="connsiteY73" fmla="*/ 683402 h 3402054"/>
                      <a:gd name="connsiteX74" fmla="*/ 2900518 w 3145994"/>
                      <a:gd name="connsiteY74" fmla="*/ 689539 h 3402054"/>
                      <a:gd name="connsiteX75" fmla="*/ 2925066 w 3145994"/>
                      <a:gd name="connsiteY75" fmla="*/ 738634 h 3402054"/>
                      <a:gd name="connsiteX76" fmla="*/ 2937339 w 3145994"/>
                      <a:gd name="connsiteY76" fmla="*/ 757045 h 3402054"/>
                      <a:gd name="connsiteX77" fmla="*/ 2943476 w 3145994"/>
                      <a:gd name="connsiteY77" fmla="*/ 775456 h 3402054"/>
                      <a:gd name="connsiteX78" fmla="*/ 2961887 w 3145994"/>
                      <a:gd name="connsiteY78" fmla="*/ 787729 h 3402054"/>
                      <a:gd name="connsiteX79" fmla="*/ 2992572 w 3145994"/>
                      <a:gd name="connsiteY79" fmla="*/ 830688 h 3402054"/>
                      <a:gd name="connsiteX80" fmla="*/ 3010982 w 3145994"/>
                      <a:gd name="connsiteY80" fmla="*/ 861372 h 3402054"/>
                      <a:gd name="connsiteX81" fmla="*/ 3041667 w 3145994"/>
                      <a:gd name="connsiteY81" fmla="*/ 898194 h 3402054"/>
                      <a:gd name="connsiteX82" fmla="*/ 3060078 w 3145994"/>
                      <a:gd name="connsiteY82" fmla="*/ 953426 h 3402054"/>
                      <a:gd name="connsiteX83" fmla="*/ 3066215 w 3145994"/>
                      <a:gd name="connsiteY83" fmla="*/ 971837 h 3402054"/>
                      <a:gd name="connsiteX84" fmla="*/ 3084625 w 3145994"/>
                      <a:gd name="connsiteY84" fmla="*/ 984111 h 3402054"/>
                      <a:gd name="connsiteX85" fmla="*/ 3103036 w 3145994"/>
                      <a:gd name="connsiteY85" fmla="*/ 1002521 h 3402054"/>
                      <a:gd name="connsiteX86" fmla="*/ 3115310 w 3145994"/>
                      <a:gd name="connsiteY86" fmla="*/ 1033206 h 3402054"/>
                      <a:gd name="connsiteX87" fmla="*/ 3121447 w 3145994"/>
                      <a:gd name="connsiteY87" fmla="*/ 1051617 h 3402054"/>
                      <a:gd name="connsiteX88" fmla="*/ 3133721 w 3145994"/>
                      <a:gd name="connsiteY88" fmla="*/ 1082301 h 3402054"/>
                      <a:gd name="connsiteX89" fmla="*/ 3145994 w 3145994"/>
                      <a:gd name="connsiteY89" fmla="*/ 1137533 h 3402054"/>
                      <a:gd name="connsiteX90" fmla="*/ 3139858 w 3145994"/>
                      <a:gd name="connsiteY90" fmla="*/ 1603939 h 3402054"/>
                      <a:gd name="connsiteX91" fmla="*/ 3127584 w 3145994"/>
                      <a:gd name="connsiteY91" fmla="*/ 1622350 h 3402054"/>
                      <a:gd name="connsiteX92" fmla="*/ 3121447 w 3145994"/>
                      <a:gd name="connsiteY92" fmla="*/ 1646897 h 3402054"/>
                      <a:gd name="connsiteX93" fmla="*/ 3103036 w 3145994"/>
                      <a:gd name="connsiteY93" fmla="*/ 1659171 h 3402054"/>
                      <a:gd name="connsiteX94" fmla="*/ 3084625 w 3145994"/>
                      <a:gd name="connsiteY94" fmla="*/ 1677582 h 3402054"/>
                      <a:gd name="connsiteX95" fmla="*/ 3072352 w 3145994"/>
                      <a:gd name="connsiteY95" fmla="*/ 1702129 h 3402054"/>
                      <a:gd name="connsiteX96" fmla="*/ 3066215 w 3145994"/>
                      <a:gd name="connsiteY96" fmla="*/ 1720540 h 3402054"/>
                      <a:gd name="connsiteX97" fmla="*/ 3047804 w 3145994"/>
                      <a:gd name="connsiteY97" fmla="*/ 1751225 h 3402054"/>
                      <a:gd name="connsiteX98" fmla="*/ 3035530 w 3145994"/>
                      <a:gd name="connsiteY98" fmla="*/ 1769636 h 3402054"/>
                      <a:gd name="connsiteX99" fmla="*/ 2998709 w 3145994"/>
                      <a:gd name="connsiteY99" fmla="*/ 1806457 h 3402054"/>
                      <a:gd name="connsiteX100" fmla="*/ 2992572 w 3145994"/>
                      <a:gd name="connsiteY100" fmla="*/ 1837142 h 3402054"/>
                      <a:gd name="connsiteX101" fmla="*/ 2955750 w 3145994"/>
                      <a:gd name="connsiteY101" fmla="*/ 1873963 h 3402054"/>
                      <a:gd name="connsiteX102" fmla="*/ 2937339 w 3145994"/>
                      <a:gd name="connsiteY102" fmla="*/ 1880100 h 3402054"/>
                      <a:gd name="connsiteX103" fmla="*/ 2918929 w 3145994"/>
                      <a:gd name="connsiteY103" fmla="*/ 1892374 h 3402054"/>
                      <a:gd name="connsiteX104" fmla="*/ 2121130 w 3145994"/>
                      <a:gd name="connsiteY104" fmla="*/ 1910785 h 3402054"/>
                      <a:gd name="connsiteX105" fmla="*/ 2078172 w 3145994"/>
                      <a:gd name="connsiteY105" fmla="*/ 1935332 h 3402054"/>
                      <a:gd name="connsiteX106" fmla="*/ 2059761 w 3145994"/>
                      <a:gd name="connsiteY106" fmla="*/ 1941469 h 3402054"/>
                      <a:gd name="connsiteX107" fmla="*/ 2035213 w 3145994"/>
                      <a:gd name="connsiteY107" fmla="*/ 1959880 h 3402054"/>
                      <a:gd name="connsiteX108" fmla="*/ 2016803 w 3145994"/>
                      <a:gd name="connsiteY108" fmla="*/ 1978291 h 3402054"/>
                      <a:gd name="connsiteX109" fmla="*/ 1998392 w 3145994"/>
                      <a:gd name="connsiteY109" fmla="*/ 1984427 h 3402054"/>
                      <a:gd name="connsiteX110" fmla="*/ 1986118 w 3145994"/>
                      <a:gd name="connsiteY110" fmla="*/ 2002838 h 3402054"/>
                      <a:gd name="connsiteX111" fmla="*/ 1943160 w 3145994"/>
                      <a:gd name="connsiteY111" fmla="*/ 2033523 h 3402054"/>
                      <a:gd name="connsiteX112" fmla="*/ 1918612 w 3145994"/>
                      <a:gd name="connsiteY112" fmla="*/ 2076481 h 3402054"/>
                      <a:gd name="connsiteX113" fmla="*/ 1900201 w 3145994"/>
                      <a:gd name="connsiteY113" fmla="*/ 2113303 h 3402054"/>
                      <a:gd name="connsiteX114" fmla="*/ 1875654 w 3145994"/>
                      <a:gd name="connsiteY114" fmla="*/ 2137850 h 3402054"/>
                      <a:gd name="connsiteX115" fmla="*/ 1863380 w 3145994"/>
                      <a:gd name="connsiteY115" fmla="*/ 2162398 h 3402054"/>
                      <a:gd name="connsiteX116" fmla="*/ 1851106 w 3145994"/>
                      <a:gd name="connsiteY116" fmla="*/ 2180809 h 3402054"/>
                      <a:gd name="connsiteX117" fmla="*/ 1832695 w 3145994"/>
                      <a:gd name="connsiteY117" fmla="*/ 2236041 h 3402054"/>
                      <a:gd name="connsiteX118" fmla="*/ 1826558 w 3145994"/>
                      <a:gd name="connsiteY118" fmla="*/ 2266725 h 3402054"/>
                      <a:gd name="connsiteX119" fmla="*/ 1808147 w 3145994"/>
                      <a:gd name="connsiteY119" fmla="*/ 2278999 h 3402054"/>
                      <a:gd name="connsiteX120" fmla="*/ 1795874 w 3145994"/>
                      <a:gd name="connsiteY120" fmla="*/ 2303547 h 3402054"/>
                      <a:gd name="connsiteX121" fmla="*/ 1789737 w 3145994"/>
                      <a:gd name="connsiteY121" fmla="*/ 2321958 h 3402054"/>
                      <a:gd name="connsiteX122" fmla="*/ 1771326 w 3145994"/>
                      <a:gd name="connsiteY122" fmla="*/ 2340368 h 3402054"/>
                      <a:gd name="connsiteX123" fmla="*/ 1759052 w 3145994"/>
                      <a:gd name="connsiteY123" fmla="*/ 2383327 h 3402054"/>
                      <a:gd name="connsiteX124" fmla="*/ 1746778 w 3145994"/>
                      <a:gd name="connsiteY124" fmla="*/ 2414011 h 3402054"/>
                      <a:gd name="connsiteX125" fmla="*/ 1740641 w 3145994"/>
                      <a:gd name="connsiteY125" fmla="*/ 2432422 h 3402054"/>
                      <a:gd name="connsiteX126" fmla="*/ 1728368 w 3145994"/>
                      <a:gd name="connsiteY126" fmla="*/ 2463107 h 3402054"/>
                      <a:gd name="connsiteX127" fmla="*/ 1709957 w 3145994"/>
                      <a:gd name="connsiteY127" fmla="*/ 2518339 h 3402054"/>
                      <a:gd name="connsiteX128" fmla="*/ 1697683 w 3145994"/>
                      <a:gd name="connsiteY128" fmla="*/ 2555160 h 3402054"/>
                      <a:gd name="connsiteX129" fmla="*/ 1679272 w 3145994"/>
                      <a:gd name="connsiteY129" fmla="*/ 2573571 h 3402054"/>
                      <a:gd name="connsiteX130" fmla="*/ 1654725 w 3145994"/>
                      <a:gd name="connsiteY130" fmla="*/ 2610393 h 3402054"/>
                      <a:gd name="connsiteX131" fmla="*/ 1642451 w 3145994"/>
                      <a:gd name="connsiteY131" fmla="*/ 2634940 h 3402054"/>
                      <a:gd name="connsiteX132" fmla="*/ 1636314 w 3145994"/>
                      <a:gd name="connsiteY132" fmla="*/ 2659488 h 3402054"/>
                      <a:gd name="connsiteX133" fmla="*/ 1630177 w 3145994"/>
                      <a:gd name="connsiteY133" fmla="*/ 2690172 h 3402054"/>
                      <a:gd name="connsiteX134" fmla="*/ 1617903 w 3145994"/>
                      <a:gd name="connsiteY134" fmla="*/ 2714720 h 3402054"/>
                      <a:gd name="connsiteX135" fmla="*/ 1605629 w 3145994"/>
                      <a:gd name="connsiteY135" fmla="*/ 2751542 h 3402054"/>
                      <a:gd name="connsiteX136" fmla="*/ 1587219 w 3145994"/>
                      <a:gd name="connsiteY136" fmla="*/ 2800637 h 3402054"/>
                      <a:gd name="connsiteX137" fmla="*/ 1574945 w 3145994"/>
                      <a:gd name="connsiteY137" fmla="*/ 2849732 h 3402054"/>
                      <a:gd name="connsiteX138" fmla="*/ 1562671 w 3145994"/>
                      <a:gd name="connsiteY138" fmla="*/ 2868143 h 3402054"/>
                      <a:gd name="connsiteX139" fmla="*/ 1556534 w 3145994"/>
                      <a:gd name="connsiteY139" fmla="*/ 2904964 h 3402054"/>
                      <a:gd name="connsiteX140" fmla="*/ 1550397 w 3145994"/>
                      <a:gd name="connsiteY140" fmla="*/ 2929512 h 3402054"/>
                      <a:gd name="connsiteX141" fmla="*/ 1544260 w 3145994"/>
                      <a:gd name="connsiteY141" fmla="*/ 2966333 h 3402054"/>
                      <a:gd name="connsiteX142" fmla="*/ 1531986 w 3145994"/>
                      <a:gd name="connsiteY142" fmla="*/ 2984744 h 3402054"/>
                      <a:gd name="connsiteX143" fmla="*/ 1519713 w 3145994"/>
                      <a:gd name="connsiteY143" fmla="*/ 3009292 h 3402054"/>
                      <a:gd name="connsiteX144" fmla="*/ 1495165 w 3145994"/>
                      <a:gd name="connsiteY144" fmla="*/ 3070661 h 3402054"/>
                      <a:gd name="connsiteX145" fmla="*/ 1482891 w 3145994"/>
                      <a:gd name="connsiteY145" fmla="*/ 3132030 h 3402054"/>
                      <a:gd name="connsiteX146" fmla="*/ 1470617 w 3145994"/>
                      <a:gd name="connsiteY146" fmla="*/ 3174989 h 3402054"/>
                      <a:gd name="connsiteX147" fmla="*/ 1446070 w 3145994"/>
                      <a:gd name="connsiteY147" fmla="*/ 3205673 h 3402054"/>
                      <a:gd name="connsiteX148" fmla="*/ 1433796 w 3145994"/>
                      <a:gd name="connsiteY148" fmla="*/ 3224084 h 3402054"/>
                      <a:gd name="connsiteX149" fmla="*/ 1409248 w 3145994"/>
                      <a:gd name="connsiteY149" fmla="*/ 3279316 h 3402054"/>
                      <a:gd name="connsiteX150" fmla="*/ 1390837 w 3145994"/>
                      <a:gd name="connsiteY150" fmla="*/ 3316138 h 3402054"/>
                      <a:gd name="connsiteX151" fmla="*/ 1354016 w 3145994"/>
                      <a:gd name="connsiteY151" fmla="*/ 3352959 h 3402054"/>
                      <a:gd name="connsiteX152" fmla="*/ 1335605 w 3145994"/>
                      <a:gd name="connsiteY152" fmla="*/ 3377507 h 3402054"/>
                      <a:gd name="connsiteX153" fmla="*/ 1261962 w 3145994"/>
                      <a:gd name="connsiteY153" fmla="*/ 3402054 h 3402054"/>
                      <a:gd name="connsiteX154" fmla="*/ 1176045 w 3145994"/>
                      <a:gd name="connsiteY154" fmla="*/ 3371370 h 3402054"/>
                      <a:gd name="connsiteX155" fmla="*/ 1108539 w 3145994"/>
                      <a:gd name="connsiteY155" fmla="*/ 3365233 h 3402054"/>
                      <a:gd name="connsiteX156" fmla="*/ 1090129 w 3145994"/>
                      <a:gd name="connsiteY156" fmla="*/ 3359096 h 3402054"/>
                      <a:gd name="connsiteX157" fmla="*/ 1059444 w 3145994"/>
                      <a:gd name="connsiteY157" fmla="*/ 3352959 h 3402054"/>
                      <a:gd name="connsiteX158" fmla="*/ 1034896 w 3145994"/>
                      <a:gd name="connsiteY158" fmla="*/ 3334548 h 3402054"/>
                      <a:gd name="connsiteX159" fmla="*/ 991938 w 3145994"/>
                      <a:gd name="connsiteY159" fmla="*/ 3328411 h 3402054"/>
                      <a:gd name="connsiteX160" fmla="*/ 961254 w 3145994"/>
                      <a:gd name="connsiteY160" fmla="*/ 3322274 h 3402054"/>
                      <a:gd name="connsiteX161" fmla="*/ 648271 w 3145994"/>
                      <a:gd name="connsiteY161" fmla="*/ 3310001 h 3402054"/>
                      <a:gd name="connsiteX162" fmla="*/ 593039 w 3145994"/>
                      <a:gd name="connsiteY162" fmla="*/ 3291590 h 3402054"/>
                      <a:gd name="connsiteX163" fmla="*/ 574628 w 3145994"/>
                      <a:gd name="connsiteY163" fmla="*/ 3285453 h 3402054"/>
                      <a:gd name="connsiteX164" fmla="*/ 556217 w 3145994"/>
                      <a:gd name="connsiteY164" fmla="*/ 3273179 h 3402054"/>
                      <a:gd name="connsiteX165" fmla="*/ 537807 w 3145994"/>
                      <a:gd name="connsiteY165" fmla="*/ 3267042 h 3402054"/>
                      <a:gd name="connsiteX166" fmla="*/ 500985 w 3145994"/>
                      <a:gd name="connsiteY166" fmla="*/ 3236358 h 3402054"/>
                      <a:gd name="connsiteX167" fmla="*/ 488711 w 3145994"/>
                      <a:gd name="connsiteY167" fmla="*/ 3217947 h 3402054"/>
                      <a:gd name="connsiteX168" fmla="*/ 482574 w 3145994"/>
                      <a:gd name="connsiteY168" fmla="*/ 3193399 h 3402054"/>
                      <a:gd name="connsiteX169" fmla="*/ 445753 w 3145994"/>
                      <a:gd name="connsiteY169" fmla="*/ 3162715 h 3402054"/>
                      <a:gd name="connsiteX170" fmla="*/ 433479 w 3145994"/>
                      <a:gd name="connsiteY170" fmla="*/ 3076798 h 3402054"/>
                      <a:gd name="connsiteX171" fmla="*/ 439616 w 3145994"/>
                      <a:gd name="connsiteY171" fmla="*/ 2904964 h 3402054"/>
                      <a:gd name="connsiteX172" fmla="*/ 451890 w 3145994"/>
                      <a:gd name="connsiteY172" fmla="*/ 2874280 h 3402054"/>
                      <a:gd name="connsiteX173" fmla="*/ 458027 w 3145994"/>
                      <a:gd name="connsiteY173" fmla="*/ 2825185 h 3402054"/>
                      <a:gd name="connsiteX174" fmla="*/ 445753 w 3145994"/>
                      <a:gd name="connsiteY174" fmla="*/ 2647214 h 3402054"/>
                      <a:gd name="connsiteX175" fmla="*/ 427342 w 3145994"/>
                      <a:gd name="connsiteY175" fmla="*/ 2628803 h 3402054"/>
                      <a:gd name="connsiteX176" fmla="*/ 421205 w 3145994"/>
                      <a:gd name="connsiteY176" fmla="*/ 2610393 h 3402054"/>
                      <a:gd name="connsiteX177" fmla="*/ 415068 w 3145994"/>
                      <a:gd name="connsiteY177" fmla="*/ 2585845 h 3402054"/>
                      <a:gd name="connsiteX178" fmla="*/ 396658 w 3145994"/>
                      <a:gd name="connsiteY178" fmla="*/ 2487654 h 3402054"/>
                      <a:gd name="connsiteX179" fmla="*/ 378247 w 3145994"/>
                      <a:gd name="connsiteY179" fmla="*/ 2481517 h 3402054"/>
                      <a:gd name="connsiteX180" fmla="*/ 372110 w 3145994"/>
                      <a:gd name="connsiteY180" fmla="*/ 2456970 h 3402054"/>
                      <a:gd name="connsiteX181" fmla="*/ 365973 w 3145994"/>
                      <a:gd name="connsiteY181" fmla="*/ 2420148 h 3402054"/>
                      <a:gd name="connsiteX182" fmla="*/ 353699 w 3145994"/>
                      <a:gd name="connsiteY182" fmla="*/ 2395601 h 3402054"/>
                      <a:gd name="connsiteX183" fmla="*/ 341425 w 3145994"/>
                      <a:gd name="connsiteY183" fmla="*/ 2352642 h 3402054"/>
                      <a:gd name="connsiteX184" fmla="*/ 329152 w 3145994"/>
                      <a:gd name="connsiteY184" fmla="*/ 2309684 h 3402054"/>
                      <a:gd name="connsiteX185" fmla="*/ 310741 w 3145994"/>
                      <a:gd name="connsiteY185" fmla="*/ 2291273 h 3402054"/>
                      <a:gd name="connsiteX186" fmla="*/ 298467 w 3145994"/>
                      <a:gd name="connsiteY186" fmla="*/ 2272862 h 3402054"/>
                      <a:gd name="connsiteX187" fmla="*/ 273919 w 3145994"/>
                      <a:gd name="connsiteY187" fmla="*/ 2242178 h 3402054"/>
                      <a:gd name="connsiteX188" fmla="*/ 261645 w 3145994"/>
                      <a:gd name="connsiteY188" fmla="*/ 2223767 h 3402054"/>
                      <a:gd name="connsiteX189" fmla="*/ 230961 w 3145994"/>
                      <a:gd name="connsiteY189" fmla="*/ 2186946 h 3402054"/>
                      <a:gd name="connsiteX190" fmla="*/ 224824 w 3145994"/>
                      <a:gd name="connsiteY190" fmla="*/ 2162398 h 3402054"/>
                      <a:gd name="connsiteX191" fmla="*/ 218687 w 3145994"/>
                      <a:gd name="connsiteY191" fmla="*/ 2143987 h 3402054"/>
                      <a:gd name="connsiteX192" fmla="*/ 206413 w 3145994"/>
                      <a:gd name="connsiteY192" fmla="*/ 1966017 h 3402054"/>
                      <a:gd name="connsiteX193" fmla="*/ 200276 w 3145994"/>
                      <a:gd name="connsiteY193" fmla="*/ 1935332 h 3402054"/>
                      <a:gd name="connsiteX194" fmla="*/ 175729 w 3145994"/>
                      <a:gd name="connsiteY194" fmla="*/ 1867826 h 3402054"/>
                      <a:gd name="connsiteX195" fmla="*/ 151181 w 3145994"/>
                      <a:gd name="connsiteY195" fmla="*/ 1849415 h 3402054"/>
                      <a:gd name="connsiteX196" fmla="*/ 89812 w 3145994"/>
                      <a:gd name="connsiteY196" fmla="*/ 1806457 h 3402054"/>
                      <a:gd name="connsiteX197" fmla="*/ 65264 w 3145994"/>
                      <a:gd name="connsiteY197" fmla="*/ 1775772 h 3402054"/>
                      <a:gd name="connsiteX198" fmla="*/ 40717 w 3145994"/>
                      <a:gd name="connsiteY198" fmla="*/ 1757362 h 3402054"/>
                      <a:gd name="connsiteX199" fmla="*/ 10032 w 3145994"/>
                      <a:gd name="connsiteY199" fmla="*/ 1726677 h 3402054"/>
                      <a:gd name="connsiteX200" fmla="*/ 10032 w 3145994"/>
                      <a:gd name="connsiteY200" fmla="*/ 1518022 h 3402054"/>
                      <a:gd name="connsiteX201" fmla="*/ 22306 w 3145994"/>
                      <a:gd name="connsiteY201" fmla="*/ 1468927 h 3402054"/>
                      <a:gd name="connsiteX202" fmla="*/ 34580 w 3145994"/>
                      <a:gd name="connsiteY202" fmla="*/ 1407558 h 3402054"/>
                      <a:gd name="connsiteX203" fmla="*/ 40717 w 3145994"/>
                      <a:gd name="connsiteY203" fmla="*/ 1370736 h 3402054"/>
                      <a:gd name="connsiteX204" fmla="*/ 52990 w 3145994"/>
                      <a:gd name="connsiteY204" fmla="*/ 1352325 h 3402054"/>
                      <a:gd name="connsiteX205" fmla="*/ 59127 w 3145994"/>
                      <a:gd name="connsiteY205" fmla="*/ 1303230 h 3402054"/>
                      <a:gd name="connsiteX206" fmla="*/ 89812 w 3145994"/>
                      <a:gd name="connsiteY206" fmla="*/ 1229587 h 3402054"/>
                      <a:gd name="connsiteX207" fmla="*/ 108223 w 3145994"/>
                      <a:gd name="connsiteY207" fmla="*/ 1211176 h 3402054"/>
                      <a:gd name="connsiteX208" fmla="*/ 126633 w 3145994"/>
                      <a:gd name="connsiteY208" fmla="*/ 1168218 h 3402054"/>
                      <a:gd name="connsiteX209" fmla="*/ 163455 w 3145994"/>
                      <a:gd name="connsiteY209" fmla="*/ 1131397 h 3402054"/>
                      <a:gd name="connsiteX210" fmla="*/ 169592 w 3145994"/>
                      <a:gd name="connsiteY210" fmla="*/ 1112986 h 3402054"/>
                      <a:gd name="connsiteX211" fmla="*/ 206413 w 3145994"/>
                      <a:gd name="connsiteY211" fmla="*/ 1088438 h 3402054"/>
                      <a:gd name="connsiteX212" fmla="*/ 243235 w 3145994"/>
                      <a:gd name="connsiteY212" fmla="*/ 1076164 h 3402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</a:cxnLst>
                    <a:rect l="l" t="t" r="r" b="b"/>
                    <a:pathLst>
                      <a:path w="3145994" h="3402054">
                        <a:moveTo>
                          <a:pt x="243235" y="1076164"/>
                        </a:moveTo>
                        <a:lnTo>
                          <a:pt x="243235" y="1076164"/>
                        </a:lnTo>
                        <a:cubicBezTo>
                          <a:pt x="265737" y="1055708"/>
                          <a:pt x="289237" y="1036299"/>
                          <a:pt x="310741" y="1014795"/>
                        </a:cubicBezTo>
                        <a:cubicBezTo>
                          <a:pt x="338510" y="987026"/>
                          <a:pt x="327283" y="983456"/>
                          <a:pt x="359836" y="965700"/>
                        </a:cubicBezTo>
                        <a:cubicBezTo>
                          <a:pt x="373513" y="958240"/>
                          <a:pt x="388475" y="953426"/>
                          <a:pt x="402794" y="947289"/>
                        </a:cubicBezTo>
                        <a:cubicBezTo>
                          <a:pt x="413022" y="937061"/>
                          <a:pt x="422593" y="926130"/>
                          <a:pt x="433479" y="916605"/>
                        </a:cubicBezTo>
                        <a:cubicBezTo>
                          <a:pt x="439030" y="911748"/>
                          <a:pt x="445888" y="908618"/>
                          <a:pt x="451890" y="904331"/>
                        </a:cubicBezTo>
                        <a:cubicBezTo>
                          <a:pt x="505174" y="866270"/>
                          <a:pt x="451459" y="902572"/>
                          <a:pt x="494848" y="873646"/>
                        </a:cubicBezTo>
                        <a:cubicBezTo>
                          <a:pt x="500985" y="863418"/>
                          <a:pt x="504203" y="850724"/>
                          <a:pt x="513259" y="842962"/>
                        </a:cubicBezTo>
                        <a:cubicBezTo>
                          <a:pt x="519663" y="837473"/>
                          <a:pt x="529910" y="839787"/>
                          <a:pt x="537807" y="836825"/>
                        </a:cubicBezTo>
                        <a:cubicBezTo>
                          <a:pt x="546373" y="833613"/>
                          <a:pt x="554910" y="829868"/>
                          <a:pt x="562354" y="824551"/>
                        </a:cubicBezTo>
                        <a:cubicBezTo>
                          <a:pt x="601728" y="796426"/>
                          <a:pt x="557769" y="811889"/>
                          <a:pt x="605313" y="800003"/>
                        </a:cubicBezTo>
                        <a:cubicBezTo>
                          <a:pt x="642991" y="774883"/>
                          <a:pt x="604332" y="802395"/>
                          <a:pt x="642134" y="769319"/>
                        </a:cubicBezTo>
                        <a:cubicBezTo>
                          <a:pt x="665369" y="748988"/>
                          <a:pt x="672983" y="747647"/>
                          <a:pt x="691229" y="726360"/>
                        </a:cubicBezTo>
                        <a:cubicBezTo>
                          <a:pt x="702571" y="713128"/>
                          <a:pt x="712825" y="693553"/>
                          <a:pt x="728051" y="683402"/>
                        </a:cubicBezTo>
                        <a:cubicBezTo>
                          <a:pt x="733434" y="679814"/>
                          <a:pt x="740325" y="679311"/>
                          <a:pt x="746462" y="677265"/>
                        </a:cubicBezTo>
                        <a:cubicBezTo>
                          <a:pt x="750553" y="669082"/>
                          <a:pt x="755523" y="661283"/>
                          <a:pt x="758735" y="652717"/>
                        </a:cubicBezTo>
                        <a:cubicBezTo>
                          <a:pt x="765821" y="633821"/>
                          <a:pt x="765174" y="616936"/>
                          <a:pt x="771009" y="597485"/>
                        </a:cubicBezTo>
                        <a:cubicBezTo>
                          <a:pt x="774174" y="586934"/>
                          <a:pt x="779415" y="577116"/>
                          <a:pt x="783283" y="566801"/>
                        </a:cubicBezTo>
                        <a:cubicBezTo>
                          <a:pt x="788639" y="552520"/>
                          <a:pt x="794281" y="529566"/>
                          <a:pt x="801694" y="517705"/>
                        </a:cubicBezTo>
                        <a:cubicBezTo>
                          <a:pt x="806294" y="510345"/>
                          <a:pt x="813968" y="505432"/>
                          <a:pt x="820105" y="499295"/>
                        </a:cubicBezTo>
                        <a:cubicBezTo>
                          <a:pt x="825836" y="482102"/>
                          <a:pt x="836109" y="448874"/>
                          <a:pt x="844652" y="431789"/>
                        </a:cubicBezTo>
                        <a:cubicBezTo>
                          <a:pt x="847951" y="425192"/>
                          <a:pt x="853930" y="420118"/>
                          <a:pt x="856926" y="413378"/>
                        </a:cubicBezTo>
                        <a:cubicBezTo>
                          <a:pt x="876849" y="368551"/>
                          <a:pt x="854124" y="381581"/>
                          <a:pt x="887611" y="370419"/>
                        </a:cubicBezTo>
                        <a:cubicBezTo>
                          <a:pt x="905231" y="346925"/>
                          <a:pt x="907063" y="347532"/>
                          <a:pt x="918295" y="321324"/>
                        </a:cubicBezTo>
                        <a:cubicBezTo>
                          <a:pt x="920843" y="315378"/>
                          <a:pt x="922161" y="308970"/>
                          <a:pt x="924432" y="302913"/>
                        </a:cubicBezTo>
                        <a:cubicBezTo>
                          <a:pt x="928300" y="292598"/>
                          <a:pt x="932838" y="282544"/>
                          <a:pt x="936706" y="272229"/>
                        </a:cubicBezTo>
                        <a:cubicBezTo>
                          <a:pt x="943966" y="252869"/>
                          <a:pt x="940633" y="252305"/>
                          <a:pt x="955117" y="235407"/>
                        </a:cubicBezTo>
                        <a:cubicBezTo>
                          <a:pt x="962648" y="226621"/>
                          <a:pt x="972133" y="219646"/>
                          <a:pt x="979664" y="210860"/>
                        </a:cubicBezTo>
                        <a:cubicBezTo>
                          <a:pt x="984464" y="205260"/>
                          <a:pt x="986723" y="197664"/>
                          <a:pt x="991938" y="192449"/>
                        </a:cubicBezTo>
                        <a:cubicBezTo>
                          <a:pt x="997153" y="187234"/>
                          <a:pt x="1005134" y="185390"/>
                          <a:pt x="1010349" y="180175"/>
                        </a:cubicBezTo>
                        <a:cubicBezTo>
                          <a:pt x="1021646" y="168878"/>
                          <a:pt x="1028112" y="152751"/>
                          <a:pt x="1041033" y="143354"/>
                        </a:cubicBezTo>
                        <a:lnTo>
                          <a:pt x="1096266" y="124943"/>
                        </a:lnTo>
                        <a:cubicBezTo>
                          <a:pt x="1173843" y="99083"/>
                          <a:pt x="1049808" y="142223"/>
                          <a:pt x="1133087" y="106532"/>
                        </a:cubicBezTo>
                        <a:cubicBezTo>
                          <a:pt x="1140840" y="103209"/>
                          <a:pt x="1149525" y="102712"/>
                          <a:pt x="1157635" y="100395"/>
                        </a:cubicBezTo>
                        <a:cubicBezTo>
                          <a:pt x="1219264" y="82786"/>
                          <a:pt x="1123849" y="107307"/>
                          <a:pt x="1200593" y="88121"/>
                        </a:cubicBezTo>
                        <a:cubicBezTo>
                          <a:pt x="1206730" y="84030"/>
                          <a:pt x="1213404" y="80648"/>
                          <a:pt x="1219004" y="75848"/>
                        </a:cubicBezTo>
                        <a:cubicBezTo>
                          <a:pt x="1236723" y="60661"/>
                          <a:pt x="1246723" y="43577"/>
                          <a:pt x="1268099" y="32889"/>
                        </a:cubicBezTo>
                        <a:cubicBezTo>
                          <a:pt x="1275643" y="29117"/>
                          <a:pt x="1284464" y="28798"/>
                          <a:pt x="1292647" y="26752"/>
                        </a:cubicBezTo>
                        <a:cubicBezTo>
                          <a:pt x="1298784" y="22661"/>
                          <a:pt x="1303966" y="16504"/>
                          <a:pt x="1311058" y="14478"/>
                        </a:cubicBezTo>
                        <a:cubicBezTo>
                          <a:pt x="1404650" y="-12262"/>
                          <a:pt x="1505156" y="5722"/>
                          <a:pt x="1599492" y="8342"/>
                        </a:cubicBezTo>
                        <a:cubicBezTo>
                          <a:pt x="1611766" y="14479"/>
                          <a:pt x="1623296" y="22413"/>
                          <a:pt x="1636314" y="26752"/>
                        </a:cubicBezTo>
                        <a:cubicBezTo>
                          <a:pt x="1678181" y="40707"/>
                          <a:pt x="1715200" y="41176"/>
                          <a:pt x="1759052" y="45163"/>
                        </a:cubicBezTo>
                        <a:cubicBezTo>
                          <a:pt x="1771326" y="51300"/>
                          <a:pt x="1783207" y="58296"/>
                          <a:pt x="1795874" y="63574"/>
                        </a:cubicBezTo>
                        <a:cubicBezTo>
                          <a:pt x="1810325" y="69595"/>
                          <a:pt x="1839944" y="78525"/>
                          <a:pt x="1857243" y="81985"/>
                        </a:cubicBezTo>
                        <a:cubicBezTo>
                          <a:pt x="1879670" y="86470"/>
                          <a:pt x="1902386" y="89466"/>
                          <a:pt x="1924749" y="94258"/>
                        </a:cubicBezTo>
                        <a:cubicBezTo>
                          <a:pt x="1931074" y="95613"/>
                          <a:pt x="1936766" y="99411"/>
                          <a:pt x="1943160" y="100395"/>
                        </a:cubicBezTo>
                        <a:cubicBezTo>
                          <a:pt x="1963479" y="103521"/>
                          <a:pt x="1984073" y="104486"/>
                          <a:pt x="2004529" y="106532"/>
                        </a:cubicBezTo>
                        <a:lnTo>
                          <a:pt x="2053624" y="118806"/>
                        </a:lnTo>
                        <a:cubicBezTo>
                          <a:pt x="2063788" y="121152"/>
                          <a:pt x="2074542" y="121280"/>
                          <a:pt x="2084309" y="124943"/>
                        </a:cubicBezTo>
                        <a:cubicBezTo>
                          <a:pt x="2091215" y="127533"/>
                          <a:pt x="2095940" y="134312"/>
                          <a:pt x="2102719" y="137217"/>
                        </a:cubicBezTo>
                        <a:cubicBezTo>
                          <a:pt x="2110472" y="140540"/>
                          <a:pt x="2119084" y="141308"/>
                          <a:pt x="2127267" y="143354"/>
                        </a:cubicBezTo>
                        <a:cubicBezTo>
                          <a:pt x="2145676" y="170967"/>
                          <a:pt x="2144656" y="179665"/>
                          <a:pt x="2170225" y="192449"/>
                        </a:cubicBezTo>
                        <a:cubicBezTo>
                          <a:pt x="2184160" y="199416"/>
                          <a:pt x="2198238" y="206464"/>
                          <a:pt x="2213184" y="210860"/>
                        </a:cubicBezTo>
                        <a:cubicBezTo>
                          <a:pt x="2233198" y="216746"/>
                          <a:pt x="2274553" y="223133"/>
                          <a:pt x="2274553" y="223133"/>
                        </a:cubicBezTo>
                        <a:cubicBezTo>
                          <a:pt x="2291844" y="240424"/>
                          <a:pt x="2295864" y="246179"/>
                          <a:pt x="2317511" y="259955"/>
                        </a:cubicBezTo>
                        <a:cubicBezTo>
                          <a:pt x="2331425" y="268810"/>
                          <a:pt x="2347132" y="274803"/>
                          <a:pt x="2360470" y="284503"/>
                        </a:cubicBezTo>
                        <a:cubicBezTo>
                          <a:pt x="2369828" y="291309"/>
                          <a:pt x="2374829" y="303564"/>
                          <a:pt x="2385017" y="309050"/>
                        </a:cubicBezTo>
                        <a:cubicBezTo>
                          <a:pt x="2402104" y="318251"/>
                          <a:pt x="2422470" y="319682"/>
                          <a:pt x="2440249" y="327461"/>
                        </a:cubicBezTo>
                        <a:cubicBezTo>
                          <a:pt x="2455359" y="334072"/>
                          <a:pt x="2468456" y="344633"/>
                          <a:pt x="2483208" y="352009"/>
                        </a:cubicBezTo>
                        <a:cubicBezTo>
                          <a:pt x="2497142" y="358976"/>
                          <a:pt x="2511525" y="365095"/>
                          <a:pt x="2526166" y="370419"/>
                        </a:cubicBezTo>
                        <a:cubicBezTo>
                          <a:pt x="2534093" y="373301"/>
                          <a:pt x="2542604" y="374239"/>
                          <a:pt x="2550714" y="376556"/>
                        </a:cubicBezTo>
                        <a:cubicBezTo>
                          <a:pt x="2556934" y="378333"/>
                          <a:pt x="2562988" y="380647"/>
                          <a:pt x="2569125" y="382693"/>
                        </a:cubicBezTo>
                        <a:cubicBezTo>
                          <a:pt x="2575262" y="388830"/>
                          <a:pt x="2580000" y="396798"/>
                          <a:pt x="2587535" y="401104"/>
                        </a:cubicBezTo>
                        <a:cubicBezTo>
                          <a:pt x="2594858" y="405289"/>
                          <a:pt x="2606119" y="401277"/>
                          <a:pt x="2612083" y="407241"/>
                        </a:cubicBezTo>
                        <a:cubicBezTo>
                          <a:pt x="2619873" y="415030"/>
                          <a:pt x="2619007" y="428295"/>
                          <a:pt x="2624357" y="437925"/>
                        </a:cubicBezTo>
                        <a:cubicBezTo>
                          <a:pt x="2629324" y="446866"/>
                          <a:pt x="2635536" y="455240"/>
                          <a:pt x="2642768" y="462473"/>
                        </a:cubicBezTo>
                        <a:cubicBezTo>
                          <a:pt x="2654065" y="473770"/>
                          <a:pt x="2667648" y="482544"/>
                          <a:pt x="2679589" y="493158"/>
                        </a:cubicBezTo>
                        <a:cubicBezTo>
                          <a:pt x="2697813" y="509357"/>
                          <a:pt x="2705485" y="523462"/>
                          <a:pt x="2728684" y="536116"/>
                        </a:cubicBezTo>
                        <a:cubicBezTo>
                          <a:pt x="2740042" y="542311"/>
                          <a:pt x="2753232" y="544299"/>
                          <a:pt x="2765506" y="548390"/>
                        </a:cubicBezTo>
                        <a:cubicBezTo>
                          <a:pt x="2771643" y="554527"/>
                          <a:pt x="2776696" y="561987"/>
                          <a:pt x="2783917" y="566801"/>
                        </a:cubicBezTo>
                        <a:cubicBezTo>
                          <a:pt x="2789202" y="570325"/>
                          <a:pt x="2823598" y="578255"/>
                          <a:pt x="2826875" y="579074"/>
                        </a:cubicBezTo>
                        <a:cubicBezTo>
                          <a:pt x="2839149" y="599531"/>
                          <a:pt x="2857910" y="617300"/>
                          <a:pt x="2863696" y="640444"/>
                        </a:cubicBezTo>
                        <a:cubicBezTo>
                          <a:pt x="2867381" y="655184"/>
                          <a:pt x="2868863" y="672807"/>
                          <a:pt x="2882107" y="683402"/>
                        </a:cubicBezTo>
                        <a:cubicBezTo>
                          <a:pt x="2887158" y="687443"/>
                          <a:pt x="2894381" y="687493"/>
                          <a:pt x="2900518" y="689539"/>
                        </a:cubicBezTo>
                        <a:cubicBezTo>
                          <a:pt x="2908701" y="705904"/>
                          <a:pt x="2914917" y="723410"/>
                          <a:pt x="2925066" y="738634"/>
                        </a:cubicBezTo>
                        <a:cubicBezTo>
                          <a:pt x="2929157" y="744771"/>
                          <a:pt x="2934041" y="750448"/>
                          <a:pt x="2937339" y="757045"/>
                        </a:cubicBezTo>
                        <a:cubicBezTo>
                          <a:pt x="2940232" y="762831"/>
                          <a:pt x="2939435" y="770405"/>
                          <a:pt x="2943476" y="775456"/>
                        </a:cubicBezTo>
                        <a:cubicBezTo>
                          <a:pt x="2948084" y="781215"/>
                          <a:pt x="2955750" y="783638"/>
                          <a:pt x="2961887" y="787729"/>
                        </a:cubicBezTo>
                        <a:cubicBezTo>
                          <a:pt x="2975389" y="805732"/>
                          <a:pt x="2981356" y="812741"/>
                          <a:pt x="2992572" y="830688"/>
                        </a:cubicBezTo>
                        <a:cubicBezTo>
                          <a:pt x="2998894" y="840803"/>
                          <a:pt x="3003825" y="851830"/>
                          <a:pt x="3010982" y="861372"/>
                        </a:cubicBezTo>
                        <a:cubicBezTo>
                          <a:pt x="3031342" y="888519"/>
                          <a:pt x="3027355" y="869570"/>
                          <a:pt x="3041667" y="898194"/>
                        </a:cubicBezTo>
                        <a:cubicBezTo>
                          <a:pt x="3055773" y="926406"/>
                          <a:pt x="3052265" y="926080"/>
                          <a:pt x="3060078" y="953426"/>
                        </a:cubicBezTo>
                        <a:cubicBezTo>
                          <a:pt x="3061855" y="959646"/>
                          <a:pt x="3062174" y="966786"/>
                          <a:pt x="3066215" y="971837"/>
                        </a:cubicBezTo>
                        <a:cubicBezTo>
                          <a:pt x="3070822" y="977596"/>
                          <a:pt x="3078959" y="979389"/>
                          <a:pt x="3084625" y="984111"/>
                        </a:cubicBezTo>
                        <a:cubicBezTo>
                          <a:pt x="3091292" y="989667"/>
                          <a:pt x="3096899" y="996384"/>
                          <a:pt x="3103036" y="1002521"/>
                        </a:cubicBezTo>
                        <a:cubicBezTo>
                          <a:pt x="3107127" y="1012749"/>
                          <a:pt x="3111442" y="1022891"/>
                          <a:pt x="3115310" y="1033206"/>
                        </a:cubicBezTo>
                        <a:cubicBezTo>
                          <a:pt x="3117581" y="1039263"/>
                          <a:pt x="3119176" y="1045560"/>
                          <a:pt x="3121447" y="1051617"/>
                        </a:cubicBezTo>
                        <a:cubicBezTo>
                          <a:pt x="3125315" y="1061932"/>
                          <a:pt x="3130237" y="1071850"/>
                          <a:pt x="3133721" y="1082301"/>
                        </a:cubicBezTo>
                        <a:cubicBezTo>
                          <a:pt x="3138056" y="1095305"/>
                          <a:pt x="3143561" y="1125368"/>
                          <a:pt x="3145994" y="1137533"/>
                        </a:cubicBezTo>
                        <a:cubicBezTo>
                          <a:pt x="3143949" y="1293002"/>
                          <a:pt x="3145758" y="1448569"/>
                          <a:pt x="3139858" y="1603939"/>
                        </a:cubicBezTo>
                        <a:cubicBezTo>
                          <a:pt x="3139578" y="1611309"/>
                          <a:pt x="3130490" y="1615571"/>
                          <a:pt x="3127584" y="1622350"/>
                        </a:cubicBezTo>
                        <a:cubicBezTo>
                          <a:pt x="3124262" y="1630102"/>
                          <a:pt x="3126126" y="1639879"/>
                          <a:pt x="3121447" y="1646897"/>
                        </a:cubicBezTo>
                        <a:cubicBezTo>
                          <a:pt x="3117356" y="1653034"/>
                          <a:pt x="3108702" y="1654449"/>
                          <a:pt x="3103036" y="1659171"/>
                        </a:cubicBezTo>
                        <a:cubicBezTo>
                          <a:pt x="3096369" y="1664727"/>
                          <a:pt x="3090762" y="1671445"/>
                          <a:pt x="3084625" y="1677582"/>
                        </a:cubicBezTo>
                        <a:cubicBezTo>
                          <a:pt x="3080534" y="1685764"/>
                          <a:pt x="3075955" y="1693721"/>
                          <a:pt x="3072352" y="1702129"/>
                        </a:cubicBezTo>
                        <a:cubicBezTo>
                          <a:pt x="3069804" y="1708075"/>
                          <a:pt x="3069108" y="1714754"/>
                          <a:pt x="3066215" y="1720540"/>
                        </a:cubicBezTo>
                        <a:cubicBezTo>
                          <a:pt x="3060881" y="1731209"/>
                          <a:pt x="3054126" y="1741110"/>
                          <a:pt x="3047804" y="1751225"/>
                        </a:cubicBezTo>
                        <a:cubicBezTo>
                          <a:pt x="3043895" y="1757480"/>
                          <a:pt x="3040430" y="1764123"/>
                          <a:pt x="3035530" y="1769636"/>
                        </a:cubicBezTo>
                        <a:cubicBezTo>
                          <a:pt x="3023998" y="1782609"/>
                          <a:pt x="2998709" y="1806457"/>
                          <a:pt x="2998709" y="1806457"/>
                        </a:cubicBezTo>
                        <a:cubicBezTo>
                          <a:pt x="2996663" y="1816685"/>
                          <a:pt x="2996808" y="1827610"/>
                          <a:pt x="2992572" y="1837142"/>
                        </a:cubicBezTo>
                        <a:cubicBezTo>
                          <a:pt x="2985253" y="1853609"/>
                          <a:pt x="2971481" y="1866098"/>
                          <a:pt x="2955750" y="1873963"/>
                        </a:cubicBezTo>
                        <a:cubicBezTo>
                          <a:pt x="2949964" y="1876856"/>
                          <a:pt x="2943476" y="1878054"/>
                          <a:pt x="2937339" y="1880100"/>
                        </a:cubicBezTo>
                        <a:cubicBezTo>
                          <a:pt x="2931202" y="1884191"/>
                          <a:pt x="2926290" y="1891907"/>
                          <a:pt x="2918929" y="1892374"/>
                        </a:cubicBezTo>
                        <a:cubicBezTo>
                          <a:pt x="2720990" y="1904942"/>
                          <a:pt x="2308034" y="1908115"/>
                          <a:pt x="2121130" y="1910785"/>
                        </a:cubicBezTo>
                        <a:cubicBezTo>
                          <a:pt x="2102643" y="1923109"/>
                          <a:pt x="2099969" y="1925990"/>
                          <a:pt x="2078172" y="1935332"/>
                        </a:cubicBezTo>
                        <a:cubicBezTo>
                          <a:pt x="2072226" y="1937880"/>
                          <a:pt x="2065898" y="1939423"/>
                          <a:pt x="2059761" y="1941469"/>
                        </a:cubicBezTo>
                        <a:cubicBezTo>
                          <a:pt x="2051578" y="1947606"/>
                          <a:pt x="2042979" y="1953223"/>
                          <a:pt x="2035213" y="1959880"/>
                        </a:cubicBezTo>
                        <a:cubicBezTo>
                          <a:pt x="2028624" y="1965528"/>
                          <a:pt x="2024024" y="1973477"/>
                          <a:pt x="2016803" y="1978291"/>
                        </a:cubicBezTo>
                        <a:cubicBezTo>
                          <a:pt x="2011421" y="1981879"/>
                          <a:pt x="2004529" y="1982382"/>
                          <a:pt x="1998392" y="1984427"/>
                        </a:cubicBezTo>
                        <a:cubicBezTo>
                          <a:pt x="1994301" y="1990564"/>
                          <a:pt x="1991333" y="1997623"/>
                          <a:pt x="1986118" y="2002838"/>
                        </a:cubicBezTo>
                        <a:cubicBezTo>
                          <a:pt x="1978508" y="2010448"/>
                          <a:pt x="1953612" y="2026555"/>
                          <a:pt x="1943160" y="2033523"/>
                        </a:cubicBezTo>
                        <a:cubicBezTo>
                          <a:pt x="1930180" y="2085440"/>
                          <a:pt x="1947862" y="2032606"/>
                          <a:pt x="1918612" y="2076481"/>
                        </a:cubicBezTo>
                        <a:cubicBezTo>
                          <a:pt x="1885942" y="2125486"/>
                          <a:pt x="1943656" y="2062605"/>
                          <a:pt x="1900201" y="2113303"/>
                        </a:cubicBezTo>
                        <a:cubicBezTo>
                          <a:pt x="1892670" y="2122089"/>
                          <a:pt x="1882597" y="2128593"/>
                          <a:pt x="1875654" y="2137850"/>
                        </a:cubicBezTo>
                        <a:cubicBezTo>
                          <a:pt x="1870165" y="2145169"/>
                          <a:pt x="1867919" y="2154455"/>
                          <a:pt x="1863380" y="2162398"/>
                        </a:cubicBezTo>
                        <a:cubicBezTo>
                          <a:pt x="1859721" y="2168802"/>
                          <a:pt x="1854405" y="2174212"/>
                          <a:pt x="1851106" y="2180809"/>
                        </a:cubicBezTo>
                        <a:cubicBezTo>
                          <a:pt x="1841081" y="2200858"/>
                          <a:pt x="1837383" y="2214945"/>
                          <a:pt x="1832695" y="2236041"/>
                        </a:cubicBezTo>
                        <a:cubicBezTo>
                          <a:pt x="1830432" y="2246223"/>
                          <a:pt x="1831733" y="2257669"/>
                          <a:pt x="1826558" y="2266725"/>
                        </a:cubicBezTo>
                        <a:cubicBezTo>
                          <a:pt x="1822899" y="2273129"/>
                          <a:pt x="1814284" y="2274908"/>
                          <a:pt x="1808147" y="2278999"/>
                        </a:cubicBezTo>
                        <a:cubicBezTo>
                          <a:pt x="1804056" y="2287182"/>
                          <a:pt x="1799478" y="2295138"/>
                          <a:pt x="1795874" y="2303547"/>
                        </a:cubicBezTo>
                        <a:cubicBezTo>
                          <a:pt x="1793326" y="2309493"/>
                          <a:pt x="1793325" y="2316576"/>
                          <a:pt x="1789737" y="2321958"/>
                        </a:cubicBezTo>
                        <a:cubicBezTo>
                          <a:pt x="1784923" y="2329179"/>
                          <a:pt x="1777463" y="2334231"/>
                          <a:pt x="1771326" y="2340368"/>
                        </a:cubicBezTo>
                        <a:cubicBezTo>
                          <a:pt x="1767235" y="2354688"/>
                          <a:pt x="1763762" y="2369199"/>
                          <a:pt x="1759052" y="2383327"/>
                        </a:cubicBezTo>
                        <a:cubicBezTo>
                          <a:pt x="1755568" y="2393778"/>
                          <a:pt x="1750646" y="2403696"/>
                          <a:pt x="1746778" y="2414011"/>
                        </a:cubicBezTo>
                        <a:cubicBezTo>
                          <a:pt x="1744507" y="2420068"/>
                          <a:pt x="1742912" y="2426365"/>
                          <a:pt x="1740641" y="2432422"/>
                        </a:cubicBezTo>
                        <a:cubicBezTo>
                          <a:pt x="1736773" y="2442737"/>
                          <a:pt x="1732073" y="2452733"/>
                          <a:pt x="1728368" y="2463107"/>
                        </a:cubicBezTo>
                        <a:cubicBezTo>
                          <a:pt x="1721841" y="2481383"/>
                          <a:pt x="1716094" y="2499928"/>
                          <a:pt x="1709957" y="2518339"/>
                        </a:cubicBezTo>
                        <a:lnTo>
                          <a:pt x="1697683" y="2555160"/>
                        </a:lnTo>
                        <a:lnTo>
                          <a:pt x="1679272" y="2573571"/>
                        </a:lnTo>
                        <a:cubicBezTo>
                          <a:pt x="1666108" y="2613063"/>
                          <a:pt x="1683455" y="2570171"/>
                          <a:pt x="1654725" y="2610393"/>
                        </a:cubicBezTo>
                        <a:cubicBezTo>
                          <a:pt x="1649408" y="2617837"/>
                          <a:pt x="1646542" y="2626758"/>
                          <a:pt x="1642451" y="2634940"/>
                        </a:cubicBezTo>
                        <a:cubicBezTo>
                          <a:pt x="1640405" y="2643123"/>
                          <a:pt x="1638144" y="2651254"/>
                          <a:pt x="1636314" y="2659488"/>
                        </a:cubicBezTo>
                        <a:cubicBezTo>
                          <a:pt x="1634051" y="2669670"/>
                          <a:pt x="1633475" y="2680277"/>
                          <a:pt x="1630177" y="2690172"/>
                        </a:cubicBezTo>
                        <a:cubicBezTo>
                          <a:pt x="1627284" y="2698851"/>
                          <a:pt x="1621301" y="2706226"/>
                          <a:pt x="1617903" y="2714720"/>
                        </a:cubicBezTo>
                        <a:cubicBezTo>
                          <a:pt x="1613098" y="2726733"/>
                          <a:pt x="1610172" y="2739428"/>
                          <a:pt x="1605629" y="2751542"/>
                        </a:cubicBezTo>
                        <a:cubicBezTo>
                          <a:pt x="1599492" y="2767907"/>
                          <a:pt x="1592359" y="2783932"/>
                          <a:pt x="1587219" y="2800637"/>
                        </a:cubicBezTo>
                        <a:cubicBezTo>
                          <a:pt x="1581617" y="2818842"/>
                          <a:pt x="1583262" y="2833099"/>
                          <a:pt x="1574945" y="2849732"/>
                        </a:cubicBezTo>
                        <a:cubicBezTo>
                          <a:pt x="1571646" y="2856329"/>
                          <a:pt x="1566762" y="2862006"/>
                          <a:pt x="1562671" y="2868143"/>
                        </a:cubicBezTo>
                        <a:cubicBezTo>
                          <a:pt x="1560625" y="2880417"/>
                          <a:pt x="1558974" y="2892763"/>
                          <a:pt x="1556534" y="2904964"/>
                        </a:cubicBezTo>
                        <a:cubicBezTo>
                          <a:pt x="1554880" y="2913235"/>
                          <a:pt x="1552051" y="2921241"/>
                          <a:pt x="1550397" y="2929512"/>
                        </a:cubicBezTo>
                        <a:cubicBezTo>
                          <a:pt x="1547957" y="2941713"/>
                          <a:pt x="1548195" y="2954529"/>
                          <a:pt x="1544260" y="2966333"/>
                        </a:cubicBezTo>
                        <a:cubicBezTo>
                          <a:pt x="1541928" y="2973330"/>
                          <a:pt x="1535645" y="2978340"/>
                          <a:pt x="1531986" y="2984744"/>
                        </a:cubicBezTo>
                        <a:cubicBezTo>
                          <a:pt x="1527447" y="2992687"/>
                          <a:pt x="1523111" y="3000798"/>
                          <a:pt x="1519713" y="3009292"/>
                        </a:cubicBezTo>
                        <a:cubicBezTo>
                          <a:pt x="1489385" y="3085114"/>
                          <a:pt x="1523946" y="3013100"/>
                          <a:pt x="1495165" y="3070661"/>
                        </a:cubicBezTo>
                        <a:cubicBezTo>
                          <a:pt x="1484691" y="3143974"/>
                          <a:pt x="1495132" y="3089185"/>
                          <a:pt x="1482891" y="3132030"/>
                        </a:cubicBezTo>
                        <a:cubicBezTo>
                          <a:pt x="1481616" y="3136494"/>
                          <a:pt x="1474489" y="3168793"/>
                          <a:pt x="1470617" y="3174989"/>
                        </a:cubicBezTo>
                        <a:cubicBezTo>
                          <a:pt x="1463675" y="3186096"/>
                          <a:pt x="1453929" y="3195194"/>
                          <a:pt x="1446070" y="3205673"/>
                        </a:cubicBezTo>
                        <a:cubicBezTo>
                          <a:pt x="1441645" y="3211574"/>
                          <a:pt x="1437887" y="3217947"/>
                          <a:pt x="1433796" y="3224084"/>
                        </a:cubicBezTo>
                        <a:cubicBezTo>
                          <a:pt x="1421898" y="3295473"/>
                          <a:pt x="1439481" y="3233967"/>
                          <a:pt x="1409248" y="3279316"/>
                        </a:cubicBezTo>
                        <a:cubicBezTo>
                          <a:pt x="1380813" y="3321969"/>
                          <a:pt x="1429464" y="3272683"/>
                          <a:pt x="1390837" y="3316138"/>
                        </a:cubicBezTo>
                        <a:cubicBezTo>
                          <a:pt x="1379305" y="3329111"/>
                          <a:pt x="1364431" y="3339073"/>
                          <a:pt x="1354016" y="3352959"/>
                        </a:cubicBezTo>
                        <a:cubicBezTo>
                          <a:pt x="1347879" y="3361142"/>
                          <a:pt x="1343679" y="3371227"/>
                          <a:pt x="1335605" y="3377507"/>
                        </a:cubicBezTo>
                        <a:cubicBezTo>
                          <a:pt x="1309451" y="3397849"/>
                          <a:pt x="1292555" y="3396955"/>
                          <a:pt x="1261962" y="3402054"/>
                        </a:cubicBezTo>
                        <a:cubicBezTo>
                          <a:pt x="1233323" y="3391826"/>
                          <a:pt x="1205616" y="3378467"/>
                          <a:pt x="1176045" y="3371370"/>
                        </a:cubicBezTo>
                        <a:cubicBezTo>
                          <a:pt x="1154074" y="3366097"/>
                          <a:pt x="1130907" y="3368428"/>
                          <a:pt x="1108539" y="3365233"/>
                        </a:cubicBezTo>
                        <a:cubicBezTo>
                          <a:pt x="1102135" y="3364318"/>
                          <a:pt x="1096405" y="3360665"/>
                          <a:pt x="1090129" y="3359096"/>
                        </a:cubicBezTo>
                        <a:cubicBezTo>
                          <a:pt x="1080010" y="3356566"/>
                          <a:pt x="1069672" y="3355005"/>
                          <a:pt x="1059444" y="3352959"/>
                        </a:cubicBezTo>
                        <a:cubicBezTo>
                          <a:pt x="1051261" y="3346822"/>
                          <a:pt x="1044509" y="3338044"/>
                          <a:pt x="1034896" y="3334548"/>
                        </a:cubicBezTo>
                        <a:cubicBezTo>
                          <a:pt x="1021302" y="3329605"/>
                          <a:pt x="1006206" y="3330789"/>
                          <a:pt x="991938" y="3328411"/>
                        </a:cubicBezTo>
                        <a:cubicBezTo>
                          <a:pt x="981649" y="3326696"/>
                          <a:pt x="971670" y="3322832"/>
                          <a:pt x="961254" y="3322274"/>
                        </a:cubicBezTo>
                        <a:cubicBezTo>
                          <a:pt x="856996" y="3316689"/>
                          <a:pt x="752599" y="3314092"/>
                          <a:pt x="648271" y="3310001"/>
                        </a:cubicBezTo>
                        <a:cubicBezTo>
                          <a:pt x="607137" y="3299718"/>
                          <a:pt x="639258" y="3308923"/>
                          <a:pt x="593039" y="3291590"/>
                        </a:cubicBezTo>
                        <a:cubicBezTo>
                          <a:pt x="586982" y="3289319"/>
                          <a:pt x="580414" y="3288346"/>
                          <a:pt x="574628" y="3285453"/>
                        </a:cubicBezTo>
                        <a:cubicBezTo>
                          <a:pt x="568031" y="3282154"/>
                          <a:pt x="562814" y="3276478"/>
                          <a:pt x="556217" y="3273179"/>
                        </a:cubicBezTo>
                        <a:cubicBezTo>
                          <a:pt x="550431" y="3270286"/>
                          <a:pt x="543593" y="3269935"/>
                          <a:pt x="537807" y="3267042"/>
                        </a:cubicBezTo>
                        <a:cubicBezTo>
                          <a:pt x="524016" y="3260146"/>
                          <a:pt x="510679" y="3247990"/>
                          <a:pt x="500985" y="3236358"/>
                        </a:cubicBezTo>
                        <a:cubicBezTo>
                          <a:pt x="496263" y="3230692"/>
                          <a:pt x="492802" y="3224084"/>
                          <a:pt x="488711" y="3217947"/>
                        </a:cubicBezTo>
                        <a:cubicBezTo>
                          <a:pt x="486665" y="3209764"/>
                          <a:pt x="487752" y="3200057"/>
                          <a:pt x="482574" y="3193399"/>
                        </a:cubicBezTo>
                        <a:cubicBezTo>
                          <a:pt x="472765" y="3180788"/>
                          <a:pt x="451953" y="3177440"/>
                          <a:pt x="445753" y="3162715"/>
                        </a:cubicBezTo>
                        <a:cubicBezTo>
                          <a:pt x="434527" y="3136052"/>
                          <a:pt x="433479" y="3076798"/>
                          <a:pt x="433479" y="3076798"/>
                        </a:cubicBezTo>
                        <a:cubicBezTo>
                          <a:pt x="435525" y="3019520"/>
                          <a:pt x="434427" y="2962043"/>
                          <a:pt x="439616" y="2904964"/>
                        </a:cubicBezTo>
                        <a:cubicBezTo>
                          <a:pt x="440613" y="2893993"/>
                          <a:pt x="449413" y="2885014"/>
                          <a:pt x="451890" y="2874280"/>
                        </a:cubicBezTo>
                        <a:cubicBezTo>
                          <a:pt x="455599" y="2858210"/>
                          <a:pt x="455981" y="2841550"/>
                          <a:pt x="458027" y="2825185"/>
                        </a:cubicBezTo>
                        <a:cubicBezTo>
                          <a:pt x="453936" y="2765861"/>
                          <a:pt x="454933" y="2705966"/>
                          <a:pt x="445753" y="2647214"/>
                        </a:cubicBezTo>
                        <a:cubicBezTo>
                          <a:pt x="444413" y="2638639"/>
                          <a:pt x="432156" y="2636024"/>
                          <a:pt x="427342" y="2628803"/>
                        </a:cubicBezTo>
                        <a:cubicBezTo>
                          <a:pt x="423754" y="2623421"/>
                          <a:pt x="422982" y="2616613"/>
                          <a:pt x="421205" y="2610393"/>
                        </a:cubicBezTo>
                        <a:cubicBezTo>
                          <a:pt x="418888" y="2602283"/>
                          <a:pt x="416722" y="2594116"/>
                          <a:pt x="415068" y="2585845"/>
                        </a:cubicBezTo>
                        <a:cubicBezTo>
                          <a:pt x="408537" y="2553191"/>
                          <a:pt x="407741" y="2519056"/>
                          <a:pt x="396658" y="2487654"/>
                        </a:cubicBezTo>
                        <a:cubicBezTo>
                          <a:pt x="394505" y="2481554"/>
                          <a:pt x="384384" y="2483563"/>
                          <a:pt x="378247" y="2481517"/>
                        </a:cubicBezTo>
                        <a:cubicBezTo>
                          <a:pt x="376201" y="2473335"/>
                          <a:pt x="373764" y="2465240"/>
                          <a:pt x="372110" y="2456970"/>
                        </a:cubicBezTo>
                        <a:cubicBezTo>
                          <a:pt x="369670" y="2444768"/>
                          <a:pt x="369549" y="2432067"/>
                          <a:pt x="365973" y="2420148"/>
                        </a:cubicBezTo>
                        <a:cubicBezTo>
                          <a:pt x="363344" y="2411386"/>
                          <a:pt x="357790" y="2403783"/>
                          <a:pt x="353699" y="2395601"/>
                        </a:cubicBezTo>
                        <a:cubicBezTo>
                          <a:pt x="334517" y="2318875"/>
                          <a:pt x="359031" y="2414260"/>
                          <a:pt x="341425" y="2352642"/>
                        </a:cubicBezTo>
                        <a:cubicBezTo>
                          <a:pt x="340404" y="2349067"/>
                          <a:pt x="332828" y="2315198"/>
                          <a:pt x="329152" y="2309684"/>
                        </a:cubicBezTo>
                        <a:cubicBezTo>
                          <a:pt x="324338" y="2302463"/>
                          <a:pt x="316297" y="2297940"/>
                          <a:pt x="310741" y="2291273"/>
                        </a:cubicBezTo>
                        <a:cubicBezTo>
                          <a:pt x="306019" y="2285607"/>
                          <a:pt x="302893" y="2278763"/>
                          <a:pt x="298467" y="2272862"/>
                        </a:cubicBezTo>
                        <a:cubicBezTo>
                          <a:pt x="290608" y="2262383"/>
                          <a:pt x="281778" y="2252657"/>
                          <a:pt x="273919" y="2242178"/>
                        </a:cubicBezTo>
                        <a:cubicBezTo>
                          <a:pt x="269493" y="2236277"/>
                          <a:pt x="266367" y="2229433"/>
                          <a:pt x="261645" y="2223767"/>
                        </a:cubicBezTo>
                        <a:cubicBezTo>
                          <a:pt x="222265" y="2176509"/>
                          <a:pt x="261439" y="2232660"/>
                          <a:pt x="230961" y="2186946"/>
                        </a:cubicBezTo>
                        <a:cubicBezTo>
                          <a:pt x="228915" y="2178763"/>
                          <a:pt x="227141" y="2170508"/>
                          <a:pt x="224824" y="2162398"/>
                        </a:cubicBezTo>
                        <a:cubicBezTo>
                          <a:pt x="223047" y="2156178"/>
                          <a:pt x="219291" y="2150428"/>
                          <a:pt x="218687" y="2143987"/>
                        </a:cubicBezTo>
                        <a:cubicBezTo>
                          <a:pt x="213136" y="2084782"/>
                          <a:pt x="211640" y="2025251"/>
                          <a:pt x="206413" y="1966017"/>
                        </a:cubicBezTo>
                        <a:cubicBezTo>
                          <a:pt x="205496" y="1955626"/>
                          <a:pt x="203387" y="1945288"/>
                          <a:pt x="200276" y="1935332"/>
                        </a:cubicBezTo>
                        <a:cubicBezTo>
                          <a:pt x="193134" y="1912478"/>
                          <a:pt x="187608" y="1888615"/>
                          <a:pt x="175729" y="1867826"/>
                        </a:cubicBezTo>
                        <a:cubicBezTo>
                          <a:pt x="170654" y="1858945"/>
                          <a:pt x="158414" y="1856647"/>
                          <a:pt x="151181" y="1849415"/>
                        </a:cubicBezTo>
                        <a:cubicBezTo>
                          <a:pt x="106335" y="1804570"/>
                          <a:pt x="201129" y="1862117"/>
                          <a:pt x="89812" y="1806457"/>
                        </a:cubicBezTo>
                        <a:cubicBezTo>
                          <a:pt x="81629" y="1796229"/>
                          <a:pt x="74526" y="1785034"/>
                          <a:pt x="65264" y="1775772"/>
                        </a:cubicBezTo>
                        <a:cubicBezTo>
                          <a:pt x="58032" y="1768540"/>
                          <a:pt x="47373" y="1765128"/>
                          <a:pt x="40717" y="1757362"/>
                        </a:cubicBezTo>
                        <a:cubicBezTo>
                          <a:pt x="10383" y="1721972"/>
                          <a:pt x="47847" y="1739282"/>
                          <a:pt x="10032" y="1726677"/>
                        </a:cubicBezTo>
                        <a:cubicBezTo>
                          <a:pt x="-4258" y="1640941"/>
                          <a:pt x="-2399" y="1667192"/>
                          <a:pt x="10032" y="1518022"/>
                        </a:cubicBezTo>
                        <a:cubicBezTo>
                          <a:pt x="11433" y="1501212"/>
                          <a:pt x="19920" y="1485626"/>
                          <a:pt x="22306" y="1468927"/>
                        </a:cubicBezTo>
                        <a:cubicBezTo>
                          <a:pt x="29358" y="1419564"/>
                          <a:pt x="23869" y="1439691"/>
                          <a:pt x="34580" y="1407558"/>
                        </a:cubicBezTo>
                        <a:cubicBezTo>
                          <a:pt x="36626" y="1395284"/>
                          <a:pt x="36782" y="1382541"/>
                          <a:pt x="40717" y="1370736"/>
                        </a:cubicBezTo>
                        <a:cubicBezTo>
                          <a:pt x="43049" y="1363739"/>
                          <a:pt x="51049" y="1359441"/>
                          <a:pt x="52990" y="1352325"/>
                        </a:cubicBezTo>
                        <a:cubicBezTo>
                          <a:pt x="57329" y="1336414"/>
                          <a:pt x="55127" y="1319230"/>
                          <a:pt x="59127" y="1303230"/>
                        </a:cubicBezTo>
                        <a:cubicBezTo>
                          <a:pt x="60804" y="1296523"/>
                          <a:pt x="80162" y="1243096"/>
                          <a:pt x="89812" y="1229587"/>
                        </a:cubicBezTo>
                        <a:cubicBezTo>
                          <a:pt x="94857" y="1222525"/>
                          <a:pt x="102086" y="1217313"/>
                          <a:pt x="108223" y="1211176"/>
                        </a:cubicBezTo>
                        <a:cubicBezTo>
                          <a:pt x="113620" y="1189591"/>
                          <a:pt x="111894" y="1184800"/>
                          <a:pt x="126633" y="1168218"/>
                        </a:cubicBezTo>
                        <a:cubicBezTo>
                          <a:pt x="138165" y="1155245"/>
                          <a:pt x="163455" y="1131397"/>
                          <a:pt x="163455" y="1131397"/>
                        </a:cubicBezTo>
                        <a:cubicBezTo>
                          <a:pt x="165501" y="1125260"/>
                          <a:pt x="165018" y="1117560"/>
                          <a:pt x="169592" y="1112986"/>
                        </a:cubicBezTo>
                        <a:cubicBezTo>
                          <a:pt x="180023" y="1102555"/>
                          <a:pt x="192419" y="1093103"/>
                          <a:pt x="206413" y="1088438"/>
                        </a:cubicBezTo>
                        <a:lnTo>
                          <a:pt x="243235" y="1076164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A2F3F-9B8D-4DE2-9A45-58D5A63BBE67}"/>
              </a:ext>
            </a:extLst>
          </p:cNvPr>
          <p:cNvSpPr txBox="1"/>
          <p:nvPr/>
        </p:nvSpPr>
        <p:spPr>
          <a:xfrm>
            <a:off x="2706856" y="2979119"/>
            <a:ext cx="10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Social Media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AB4C14-BA5E-4B7E-886F-698A3FF63A88}"/>
              </a:ext>
            </a:extLst>
          </p:cNvPr>
          <p:cNvSpPr txBox="1"/>
          <p:nvPr/>
        </p:nvSpPr>
        <p:spPr>
          <a:xfrm>
            <a:off x="2398987" y="5878139"/>
            <a:ext cx="10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Game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F68545-E0CD-42D1-B70E-A46160F36348}"/>
              </a:ext>
            </a:extLst>
          </p:cNvPr>
          <p:cNvSpPr/>
          <p:nvPr/>
        </p:nvSpPr>
        <p:spPr>
          <a:xfrm>
            <a:off x="7701888" y="3279903"/>
            <a:ext cx="1172150" cy="21479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5A191-9DD0-4A4D-8E52-647144B5945E}"/>
              </a:ext>
            </a:extLst>
          </p:cNvPr>
          <p:cNvSpPr txBox="1"/>
          <p:nvPr/>
        </p:nvSpPr>
        <p:spPr>
          <a:xfrm>
            <a:off x="7333611" y="2794453"/>
            <a:ext cx="222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Google Hegemony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B23AA4-95A6-40AD-BB8D-979C38108ACD}"/>
              </a:ext>
            </a:extLst>
          </p:cNvPr>
          <p:cNvSpPr/>
          <p:nvPr/>
        </p:nvSpPr>
        <p:spPr>
          <a:xfrm>
            <a:off x="2774362" y="1377241"/>
            <a:ext cx="1172150" cy="11199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D223F-1F8A-4C50-A1DE-4F35980D8209}"/>
              </a:ext>
            </a:extLst>
          </p:cNvPr>
          <p:cNvSpPr txBox="1"/>
          <p:nvPr/>
        </p:nvSpPr>
        <p:spPr>
          <a:xfrm>
            <a:off x="2706856" y="1037635"/>
            <a:ext cx="222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Finance Apps</a:t>
            </a:r>
            <a:endParaRPr lang="en-CA" b="1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CEFC59-F188-4087-A11E-2D013BF02E9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319753" y="5719603"/>
            <a:ext cx="79234" cy="3432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5145DA-C46A-4CBD-AAAF-17A6A12951CE}"/>
              </a:ext>
            </a:extLst>
          </p:cNvPr>
          <p:cNvSpPr/>
          <p:nvPr/>
        </p:nvSpPr>
        <p:spPr>
          <a:xfrm>
            <a:off x="5545846" y="190342"/>
            <a:ext cx="1143389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8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6E491-C78C-4AE4-BD1B-9F2C69B3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5"/>
            <a:ext cx="12192000" cy="68362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2A068D-B53A-4539-9475-A36CD930FF47}"/>
              </a:ext>
            </a:extLst>
          </p:cNvPr>
          <p:cNvSpPr/>
          <p:nvPr/>
        </p:nvSpPr>
        <p:spPr>
          <a:xfrm>
            <a:off x="705744" y="5437304"/>
            <a:ext cx="429585" cy="5093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F69E6-2929-4483-87EB-A208279AC2F9}"/>
              </a:ext>
            </a:extLst>
          </p:cNvPr>
          <p:cNvSpPr txBox="1"/>
          <p:nvPr/>
        </p:nvSpPr>
        <p:spPr>
          <a:xfrm>
            <a:off x="214792" y="6388525"/>
            <a:ext cx="325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Categories Unleashing Passion</a:t>
            </a:r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3CCA4-8D78-4097-98FD-63B2FC53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746" y="122647"/>
            <a:ext cx="1467147" cy="748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F625CF-DFE9-4129-B880-34E4EC0CC6AA}"/>
              </a:ext>
            </a:extLst>
          </p:cNvPr>
          <p:cNvSpPr/>
          <p:nvPr/>
        </p:nvSpPr>
        <p:spPr>
          <a:xfrm>
            <a:off x="6988020" y="282395"/>
            <a:ext cx="1143389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25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4F733-0DD7-4BFD-A698-D3821355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" y="0"/>
            <a:ext cx="12164018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8DEFE4-C347-4B06-9ACD-F3F757F9FBED}"/>
              </a:ext>
            </a:extLst>
          </p:cNvPr>
          <p:cNvSpPr/>
          <p:nvPr/>
        </p:nvSpPr>
        <p:spPr>
          <a:xfrm>
            <a:off x="4774518" y="1656966"/>
            <a:ext cx="3124655" cy="21479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1B964-799E-4E64-8419-05CFCBFBBE55}"/>
              </a:ext>
            </a:extLst>
          </p:cNvPr>
          <p:cNvSpPr txBox="1"/>
          <p:nvPr/>
        </p:nvSpPr>
        <p:spPr>
          <a:xfrm>
            <a:off x="5284364" y="1242585"/>
            <a:ext cx="210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Impacting Rating</a:t>
            </a:r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CD7ADE-C76D-4157-9369-23AA8ED5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843" y="139062"/>
            <a:ext cx="1407024" cy="7181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2D00BD-60A1-40C7-8B19-8E4E0166556E}"/>
              </a:ext>
            </a:extLst>
          </p:cNvPr>
          <p:cNvSpPr/>
          <p:nvPr/>
        </p:nvSpPr>
        <p:spPr>
          <a:xfrm>
            <a:off x="6975747" y="283467"/>
            <a:ext cx="1143389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7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640080" y="1243013"/>
            <a:ext cx="3855720" cy="437197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kern="1200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4672082" y="2306230"/>
            <a:ext cx="6095848" cy="2678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Categories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Rating range [</a:t>
            </a:r>
            <a:r>
              <a:rPr lang="en-US" sz="2400" b="1" dirty="0">
                <a:solidFill>
                  <a:srgbClr val="92D050"/>
                </a:solidFill>
              </a:rPr>
              <a:t>4.0 – 4.5</a:t>
            </a:r>
            <a:r>
              <a:rPr lang="en-US" sz="2400" b="1" dirty="0"/>
              <a:t>]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</a:t>
            </a:r>
            <a:r>
              <a:rPr lang="en-US" sz="2400" b="1" dirty="0">
                <a:solidFill>
                  <a:srgbClr val="6BB9F9"/>
                </a:solidFill>
              </a:rPr>
              <a:t> Installed </a:t>
            </a:r>
            <a:r>
              <a:rPr lang="en-US" sz="2400" b="1" dirty="0"/>
              <a:t>categories </a:t>
            </a:r>
            <a:r>
              <a:rPr 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 rated </a:t>
            </a:r>
            <a:r>
              <a:rPr lang="en-US" sz="2400" b="1" dirty="0">
                <a:sym typeface="Symbol" panose="05050102010706020507" pitchFamily="18" charset="2"/>
              </a:rPr>
              <a:t>apps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ym typeface="Symbol" panose="05050102010706020507" pitchFamily="18" charset="2"/>
              </a:rPr>
              <a:t>App Overview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Paid</a:t>
            </a:r>
            <a:r>
              <a:rPr lang="en-US" sz="2400" b="1" dirty="0">
                <a:sym typeface="Symbol" panose="05050102010706020507" pitchFamily="18" charset="2"/>
              </a:rPr>
              <a:t> apps = </a:t>
            </a: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76% Positive </a:t>
            </a:r>
            <a:r>
              <a:rPr lang="en-US" sz="2400" b="1" dirty="0">
                <a:sym typeface="Symbol" panose="05050102010706020507" pitchFamily="18" charset="2"/>
              </a:rPr>
              <a:t>Sentiment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Free</a:t>
            </a:r>
            <a:r>
              <a:rPr lang="en-US" sz="2400" b="1" dirty="0">
                <a:sym typeface="Symbol" panose="05050102010706020507" pitchFamily="18" charset="2"/>
              </a:rPr>
              <a:t> apps = </a:t>
            </a:r>
            <a:r>
              <a:rPr 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64% Positive </a:t>
            </a:r>
            <a:r>
              <a:rPr lang="en-US" sz="2400" b="1" dirty="0">
                <a:sym typeface="Symbol" panose="05050102010706020507" pitchFamily="18" charset="2"/>
              </a:rPr>
              <a:t>Sentiment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  <a:sym typeface="Symbol" panose="05050102010706020507" pitchFamily="18" charset="2"/>
              </a:rPr>
              <a:t>17 + </a:t>
            </a:r>
            <a:r>
              <a:rPr lang="en-US" sz="2400" b="1" dirty="0">
                <a:sym typeface="Symbol" panose="05050102010706020507" pitchFamily="18" charset="2"/>
              </a:rPr>
              <a:t>Rating  </a:t>
            </a:r>
            <a:r>
              <a:rPr lang="en-US" sz="2400" b="1" dirty="0">
                <a:solidFill>
                  <a:srgbClr val="92D050"/>
                </a:solidFill>
                <a:sym typeface="Symbol" panose="05050102010706020507" pitchFamily="18" charset="2"/>
              </a:rPr>
              <a:t>Dating</a:t>
            </a:r>
            <a:r>
              <a:rPr lang="en-US" sz="2400" b="1" dirty="0">
                <a:sym typeface="Symbol" panose="05050102010706020507" pitchFamily="18" charset="2"/>
              </a:rPr>
              <a:t> apps </a:t>
            </a:r>
          </a:p>
        </p:txBody>
      </p:sp>
    </p:spTree>
    <p:extLst>
      <p:ext uri="{BB962C8B-B14F-4D97-AF65-F5344CB8AC3E}">
        <p14:creationId xmlns:p14="http://schemas.microsoft.com/office/powerpoint/2010/main" val="333319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640080" y="1243013"/>
            <a:ext cx="3855720" cy="437197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kern="1200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Summary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(Continued)</a:t>
            </a:r>
            <a:endParaRPr lang="en-US" altLang="zh-CN" sz="3600" b="1" kern="1200" spc="150" dirty="0">
              <a:ln w="12700"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4646750" y="2325123"/>
            <a:ext cx="7566807" cy="220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ym typeface="Symbol" panose="05050102010706020507" pitchFamily="18" charset="2"/>
              </a:rPr>
              <a:t>Top 5 apps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Top 5 expensive </a:t>
            </a:r>
            <a:r>
              <a:rPr lang="en-US" sz="2400" b="1" dirty="0">
                <a:sym typeface="Symbol" panose="05050102010706020507" pitchFamily="18" charset="2"/>
              </a:rPr>
              <a:t>= </a:t>
            </a:r>
            <a:r>
              <a:rPr 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finance</a:t>
            </a:r>
            <a:r>
              <a:rPr lang="en-US" sz="2400" b="1" dirty="0">
                <a:sym typeface="Symbol" panose="05050102010706020507" pitchFamily="18" charset="2"/>
              </a:rPr>
              <a:t> apps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Top 5 installed </a:t>
            </a:r>
            <a:r>
              <a:rPr lang="en-US" sz="2400" b="1" dirty="0">
                <a:sym typeface="Symbol" panose="05050102010706020507" pitchFamily="18" charset="2"/>
              </a:rPr>
              <a:t>= </a:t>
            </a: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Google</a:t>
            </a:r>
            <a:r>
              <a:rPr lang="en-US" sz="2400" b="1" dirty="0">
                <a:sym typeface="Symbol" panose="05050102010706020507" pitchFamily="18" charset="2"/>
              </a:rPr>
              <a:t> apps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  <a:sym typeface="Symbol" panose="05050102010706020507" pitchFamily="18" charset="2"/>
              </a:rPr>
              <a:t>Top 5</a:t>
            </a:r>
            <a:r>
              <a:rPr lang="en-US" sz="2400" b="1" baseline="30000" dirty="0">
                <a:solidFill>
                  <a:srgbClr val="92D050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>
                <a:solidFill>
                  <a:srgbClr val="92D050"/>
                </a:solidFill>
                <a:sym typeface="Symbol" panose="05050102010706020507" pitchFamily="18" charset="2"/>
              </a:rPr>
              <a:t>reviewed </a:t>
            </a:r>
            <a:r>
              <a:rPr lang="en-US" sz="2400" b="1" dirty="0">
                <a:sym typeface="Symbol" panose="05050102010706020507" pitchFamily="18" charset="2"/>
              </a:rPr>
              <a:t>= </a:t>
            </a:r>
            <a:r>
              <a:rPr lang="en-US" sz="2400" b="1" dirty="0">
                <a:solidFill>
                  <a:srgbClr val="92D050"/>
                </a:solidFill>
                <a:sym typeface="Symbol" panose="05050102010706020507" pitchFamily="18" charset="2"/>
              </a:rPr>
              <a:t>Social Media </a:t>
            </a:r>
            <a:r>
              <a:rPr lang="en-US" sz="2400" b="1" dirty="0">
                <a:sym typeface="Symbol" panose="05050102010706020507" pitchFamily="18" charset="2"/>
              </a:rPr>
              <a:t>apps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ym typeface="Symbol" panose="05050102010706020507" pitchFamily="18" charset="2"/>
              </a:rPr>
              <a:t>Sentiments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Most</a:t>
            </a:r>
            <a:r>
              <a:rPr lang="en-US" sz="2400" b="1" baseline="30000" dirty="0">
                <a:solidFill>
                  <a:srgbClr val="6BB9F9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reviewed</a:t>
            </a:r>
            <a:r>
              <a:rPr lang="en-US" sz="2400" b="1" dirty="0">
                <a:sym typeface="Symbol" panose="05050102010706020507" pitchFamily="18" charset="2"/>
              </a:rPr>
              <a:t>= </a:t>
            </a: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Game</a:t>
            </a:r>
            <a:r>
              <a:rPr lang="en-US" sz="2400" b="1" dirty="0">
                <a:sym typeface="Symbol" panose="05050102010706020507" pitchFamily="18" charset="2"/>
              </a:rPr>
              <a:t> &amp; </a:t>
            </a:r>
            <a:r>
              <a:rPr lang="en-US" sz="2400" b="1" dirty="0">
                <a:solidFill>
                  <a:srgbClr val="6BB9F9"/>
                </a:solidFill>
                <a:sym typeface="Symbol" panose="05050102010706020507" pitchFamily="18" charset="2"/>
              </a:rPr>
              <a:t>Family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873AD6-B748-49C4-A71A-B01059C22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726151"/>
              </p:ext>
            </p:extLst>
          </p:nvPr>
        </p:nvGraphicFramePr>
        <p:xfrm>
          <a:off x="5135575" y="4757839"/>
          <a:ext cx="3139978" cy="141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5693EC-9CD1-48B1-A512-8494296CB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950366"/>
              </p:ext>
            </p:extLst>
          </p:nvPr>
        </p:nvGraphicFramePr>
        <p:xfrm>
          <a:off x="8309689" y="4804442"/>
          <a:ext cx="3139978" cy="141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747108-247D-4ABB-AAC7-24E813BB29E6}"/>
              </a:ext>
            </a:extLst>
          </p:cNvPr>
          <p:cNvCxnSpPr>
            <a:cxnSpLocks/>
          </p:cNvCxnSpPr>
          <p:nvPr/>
        </p:nvCxnSpPr>
        <p:spPr>
          <a:xfrm>
            <a:off x="8448820" y="5093833"/>
            <a:ext cx="0" cy="7793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7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2B4C0C7-2745-46BE-B15F-E5058254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What’s Next?</a:t>
            </a:r>
          </a:p>
        </p:txBody>
      </p:sp>
      <p:pic>
        <p:nvPicPr>
          <p:cNvPr id="39" name="Picture 25">
            <a:extLst>
              <a:ext uri="{FF2B5EF4-FFF2-40B4-BE49-F238E27FC236}">
                <a16:creationId xmlns:a16="http://schemas.microsoft.com/office/drawing/2014/main" id="{5AC90D31-1D22-4FE6-8CF1-6081FC507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2577" r="27709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9D8939B-D984-4564-B942-51C44F62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6695"/>
            <a:ext cx="4850918" cy="5212025"/>
            <a:chOff x="0" y="796695"/>
            <a:chExt cx="4850918" cy="521202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EAFB53-01AA-467C-BE85-D555D06E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26917"/>
              <a:ext cx="4828239" cy="4951702"/>
            </a:xfrm>
            <a:custGeom>
              <a:avLst/>
              <a:gdLst>
                <a:gd name="connsiteX0" fmla="*/ 2407249 w 4828239"/>
                <a:gd name="connsiteY0" fmla="*/ 1168 h 4951702"/>
                <a:gd name="connsiteX1" fmla="*/ 2651971 w 4828239"/>
                <a:gd name="connsiteY1" fmla="*/ 4800 h 4951702"/>
                <a:gd name="connsiteX2" fmla="*/ 3136762 w 4828239"/>
                <a:gd name="connsiteY2" fmla="*/ 80075 h 4951702"/>
                <a:gd name="connsiteX3" fmla="*/ 3598035 w 4828239"/>
                <a:gd name="connsiteY3" fmla="*/ 254778 h 4951702"/>
                <a:gd name="connsiteX4" fmla="*/ 4006734 w 4828239"/>
                <a:gd name="connsiteY4" fmla="*/ 532540 h 4951702"/>
                <a:gd name="connsiteX5" fmla="*/ 4333530 w 4828239"/>
                <a:gd name="connsiteY5" fmla="*/ 900560 h 4951702"/>
                <a:gd name="connsiteX6" fmla="*/ 4368761 w 4828239"/>
                <a:gd name="connsiteY6" fmla="*/ 950864 h 4951702"/>
                <a:gd name="connsiteX7" fmla="*/ 4402539 w 4828239"/>
                <a:gd name="connsiteY7" fmla="*/ 1002077 h 4951702"/>
                <a:gd name="connsiteX8" fmla="*/ 4435319 w 4828239"/>
                <a:gd name="connsiteY8" fmla="*/ 1053834 h 4951702"/>
                <a:gd name="connsiteX9" fmla="*/ 4466918 w 4828239"/>
                <a:gd name="connsiteY9" fmla="*/ 1106317 h 4951702"/>
                <a:gd name="connsiteX10" fmla="*/ 4582327 w 4828239"/>
                <a:gd name="connsiteY10" fmla="*/ 1322244 h 4951702"/>
                <a:gd name="connsiteX11" fmla="*/ 4740322 w 4828239"/>
                <a:gd name="connsiteY11" fmla="*/ 1783517 h 4951702"/>
                <a:gd name="connsiteX12" fmla="*/ 4777370 w 4828239"/>
                <a:gd name="connsiteY12" fmla="*/ 2023507 h 4951702"/>
                <a:gd name="connsiteX13" fmla="*/ 4801432 w 4828239"/>
                <a:gd name="connsiteY13" fmla="*/ 2263678 h 4951702"/>
                <a:gd name="connsiteX14" fmla="*/ 4820591 w 4828239"/>
                <a:gd name="connsiteY14" fmla="*/ 2503848 h 4951702"/>
                <a:gd name="connsiteX15" fmla="*/ 4824496 w 4828239"/>
                <a:gd name="connsiteY15" fmla="*/ 2564050 h 4951702"/>
                <a:gd name="connsiteX16" fmla="*/ 4826221 w 4828239"/>
                <a:gd name="connsiteY16" fmla="*/ 2595013 h 4951702"/>
                <a:gd name="connsiteX17" fmla="*/ 4827492 w 4828239"/>
                <a:gd name="connsiteY17" fmla="*/ 2626522 h 4951702"/>
                <a:gd name="connsiteX18" fmla="*/ 4825767 w 4828239"/>
                <a:gd name="connsiteY18" fmla="*/ 2753462 h 4951702"/>
                <a:gd name="connsiteX19" fmla="*/ 4696465 w 4828239"/>
                <a:gd name="connsiteY19" fmla="*/ 3252055 h 4951702"/>
                <a:gd name="connsiteX20" fmla="*/ 4409077 w 4828239"/>
                <a:gd name="connsiteY20" fmla="*/ 3675464 h 4951702"/>
                <a:gd name="connsiteX21" fmla="*/ 4233920 w 4828239"/>
                <a:gd name="connsiteY21" fmla="*/ 3851983 h 4951702"/>
                <a:gd name="connsiteX22" fmla="*/ 4051318 w 4828239"/>
                <a:gd name="connsiteY22" fmla="*/ 4012430 h 4951702"/>
                <a:gd name="connsiteX23" fmla="*/ 3680392 w 4828239"/>
                <a:gd name="connsiteY23" fmla="*/ 4301543 h 4951702"/>
                <a:gd name="connsiteX24" fmla="*/ 3587048 w 4828239"/>
                <a:gd name="connsiteY24" fmla="*/ 4372096 h 4951702"/>
                <a:gd name="connsiteX25" fmla="*/ 3491161 w 4828239"/>
                <a:gd name="connsiteY25" fmla="*/ 4443103 h 4951702"/>
                <a:gd name="connsiteX26" fmla="*/ 3392914 w 4828239"/>
                <a:gd name="connsiteY26" fmla="*/ 4513202 h 4951702"/>
                <a:gd name="connsiteX27" fmla="*/ 3291579 w 4828239"/>
                <a:gd name="connsiteY27" fmla="*/ 4581303 h 4951702"/>
                <a:gd name="connsiteX28" fmla="*/ 3078830 w 4828239"/>
                <a:gd name="connsiteY28" fmla="*/ 4709153 h 4951702"/>
                <a:gd name="connsiteX29" fmla="*/ 2850010 w 4828239"/>
                <a:gd name="connsiteY29" fmla="*/ 4817842 h 4951702"/>
                <a:gd name="connsiteX30" fmla="*/ 2352052 w 4828239"/>
                <a:gd name="connsiteY30" fmla="*/ 4942876 h 4951702"/>
                <a:gd name="connsiteX31" fmla="*/ 2223840 w 4828239"/>
                <a:gd name="connsiteY31" fmla="*/ 4950958 h 4951702"/>
                <a:gd name="connsiteX32" fmla="*/ 2191787 w 4828239"/>
                <a:gd name="connsiteY32" fmla="*/ 4951684 h 4951702"/>
                <a:gd name="connsiteX33" fmla="*/ 2159825 w 4828239"/>
                <a:gd name="connsiteY33" fmla="*/ 4951503 h 4951702"/>
                <a:gd name="connsiteX34" fmla="*/ 2127953 w 4828239"/>
                <a:gd name="connsiteY34" fmla="*/ 4951139 h 4951702"/>
                <a:gd name="connsiteX35" fmla="*/ 2096990 w 4828239"/>
                <a:gd name="connsiteY35" fmla="*/ 4949959 h 4951702"/>
                <a:gd name="connsiteX36" fmla="*/ 1849646 w 4828239"/>
                <a:gd name="connsiteY36" fmla="*/ 4930255 h 4951702"/>
                <a:gd name="connsiteX37" fmla="*/ 1603845 w 4828239"/>
                <a:gd name="connsiteY37" fmla="*/ 4886852 h 4951702"/>
                <a:gd name="connsiteX38" fmla="*/ 1362403 w 4828239"/>
                <a:gd name="connsiteY38" fmla="*/ 4818841 h 4951702"/>
                <a:gd name="connsiteX39" fmla="*/ 900222 w 4828239"/>
                <a:gd name="connsiteY39" fmla="*/ 4614355 h 4951702"/>
                <a:gd name="connsiteX40" fmla="*/ 510682 w 4828239"/>
                <a:gd name="connsiteY40" fmla="*/ 4296004 h 4951702"/>
                <a:gd name="connsiteX41" fmla="*/ 352778 w 4828239"/>
                <a:gd name="connsiteY41" fmla="*/ 4104412 h 4951702"/>
                <a:gd name="connsiteX42" fmla="*/ 214850 w 4828239"/>
                <a:gd name="connsiteY42" fmla="*/ 3901561 h 4951702"/>
                <a:gd name="connsiteX43" fmla="*/ 182615 w 4828239"/>
                <a:gd name="connsiteY43" fmla="*/ 3849894 h 4951702"/>
                <a:gd name="connsiteX44" fmla="*/ 151833 w 4828239"/>
                <a:gd name="connsiteY44" fmla="*/ 3799772 h 4951702"/>
                <a:gd name="connsiteX45" fmla="*/ 91087 w 4828239"/>
                <a:gd name="connsiteY45" fmla="*/ 3702614 h 4951702"/>
                <a:gd name="connsiteX46" fmla="*/ 0 w 4828239"/>
                <a:gd name="connsiteY46" fmla="*/ 3558952 h 4951702"/>
                <a:gd name="connsiteX47" fmla="*/ 0 w 4828239"/>
                <a:gd name="connsiteY47" fmla="*/ 3152786 h 4951702"/>
                <a:gd name="connsiteX48" fmla="*/ 21078 w 4828239"/>
                <a:gd name="connsiteY48" fmla="*/ 3185589 h 4951702"/>
                <a:gd name="connsiteX49" fmla="*/ 159097 w 4828239"/>
                <a:gd name="connsiteY49" fmla="*/ 3365285 h 4951702"/>
                <a:gd name="connsiteX50" fmla="*/ 308466 w 4828239"/>
                <a:gd name="connsiteY50" fmla="*/ 3546344 h 4951702"/>
                <a:gd name="connsiteX51" fmla="*/ 382742 w 4828239"/>
                <a:gd name="connsiteY51" fmla="*/ 3640869 h 4951702"/>
                <a:gd name="connsiteX52" fmla="*/ 418427 w 4828239"/>
                <a:gd name="connsiteY52" fmla="*/ 3687269 h 4951702"/>
                <a:gd name="connsiteX53" fmla="*/ 453386 w 4828239"/>
                <a:gd name="connsiteY53" fmla="*/ 3731671 h 4951702"/>
                <a:gd name="connsiteX54" fmla="*/ 753758 w 4828239"/>
                <a:gd name="connsiteY54" fmla="*/ 4059829 h 4951702"/>
                <a:gd name="connsiteX55" fmla="*/ 913479 w 4828239"/>
                <a:gd name="connsiteY55" fmla="*/ 4207472 h 4951702"/>
                <a:gd name="connsiteX56" fmla="*/ 1080736 w 4828239"/>
                <a:gd name="connsiteY56" fmla="*/ 4343584 h 4951702"/>
                <a:gd name="connsiteX57" fmla="*/ 1454385 w 4828239"/>
                <a:gd name="connsiteY57" fmla="*/ 4558875 h 4951702"/>
                <a:gd name="connsiteX58" fmla="*/ 1663411 w 4828239"/>
                <a:gd name="connsiteY58" fmla="*/ 4619712 h 4951702"/>
                <a:gd name="connsiteX59" fmla="*/ 1716984 w 4828239"/>
                <a:gd name="connsiteY59" fmla="*/ 4630427 h 4951702"/>
                <a:gd name="connsiteX60" fmla="*/ 1771011 w 4828239"/>
                <a:gd name="connsiteY60" fmla="*/ 4639417 h 4951702"/>
                <a:gd name="connsiteX61" fmla="*/ 1880064 w 4828239"/>
                <a:gd name="connsiteY61" fmla="*/ 4652311 h 4951702"/>
                <a:gd name="connsiteX62" fmla="*/ 1934909 w 4828239"/>
                <a:gd name="connsiteY62" fmla="*/ 4656487 h 4951702"/>
                <a:gd name="connsiteX63" fmla="*/ 1989935 w 4828239"/>
                <a:gd name="connsiteY63" fmla="*/ 4659393 h 4951702"/>
                <a:gd name="connsiteX64" fmla="*/ 2045142 w 4828239"/>
                <a:gd name="connsiteY64" fmla="*/ 4660664 h 4951702"/>
                <a:gd name="connsiteX65" fmla="*/ 2100440 w 4828239"/>
                <a:gd name="connsiteY65" fmla="*/ 4660392 h 4951702"/>
                <a:gd name="connsiteX66" fmla="*/ 2128135 w 4828239"/>
                <a:gd name="connsiteY66" fmla="*/ 4660119 h 4951702"/>
                <a:gd name="connsiteX67" fmla="*/ 2154831 w 4828239"/>
                <a:gd name="connsiteY67" fmla="*/ 4658939 h 4951702"/>
                <a:gd name="connsiteX68" fmla="*/ 2181436 w 4828239"/>
                <a:gd name="connsiteY68" fmla="*/ 4657577 h 4951702"/>
                <a:gd name="connsiteX69" fmla="*/ 2207950 w 4828239"/>
                <a:gd name="connsiteY69" fmla="*/ 4655398 h 4951702"/>
                <a:gd name="connsiteX70" fmla="*/ 2313098 w 4828239"/>
                <a:gd name="connsiteY70" fmla="*/ 4642413 h 4951702"/>
                <a:gd name="connsiteX71" fmla="*/ 2713625 w 4828239"/>
                <a:gd name="connsiteY71" fmla="*/ 4510932 h 4951702"/>
                <a:gd name="connsiteX72" fmla="*/ 3083643 w 4828239"/>
                <a:gd name="connsiteY72" fmla="*/ 4280386 h 4951702"/>
                <a:gd name="connsiteX73" fmla="*/ 3173355 w 4828239"/>
                <a:gd name="connsiteY73" fmla="*/ 4212648 h 4951702"/>
                <a:gd name="connsiteX74" fmla="*/ 3263067 w 4828239"/>
                <a:gd name="connsiteY74" fmla="*/ 4142640 h 4951702"/>
                <a:gd name="connsiteX75" fmla="*/ 3444762 w 4828239"/>
                <a:gd name="connsiteY75" fmla="*/ 3997357 h 4951702"/>
                <a:gd name="connsiteX76" fmla="*/ 3818229 w 4828239"/>
                <a:gd name="connsiteY76" fmla="*/ 3716144 h 4951702"/>
                <a:gd name="connsiteX77" fmla="*/ 4166182 w 4828239"/>
                <a:gd name="connsiteY77" fmla="*/ 3436474 h 4951702"/>
                <a:gd name="connsiteX78" fmla="*/ 4444399 w 4828239"/>
                <a:gd name="connsiteY78" fmla="*/ 3115943 h 4951702"/>
                <a:gd name="connsiteX79" fmla="*/ 4539196 w 4828239"/>
                <a:gd name="connsiteY79" fmla="*/ 2929618 h 4951702"/>
                <a:gd name="connsiteX80" fmla="*/ 4596946 w 4828239"/>
                <a:gd name="connsiteY80" fmla="*/ 2726040 h 4951702"/>
                <a:gd name="connsiteX81" fmla="*/ 4612927 w 4828239"/>
                <a:gd name="connsiteY81" fmla="*/ 2619257 h 4951702"/>
                <a:gd name="connsiteX82" fmla="*/ 4615561 w 4828239"/>
                <a:gd name="connsiteY82" fmla="*/ 2592198 h 4951702"/>
                <a:gd name="connsiteX83" fmla="*/ 4617558 w 4828239"/>
                <a:gd name="connsiteY83" fmla="*/ 2564595 h 4951702"/>
                <a:gd name="connsiteX84" fmla="*/ 4620464 w 4828239"/>
                <a:gd name="connsiteY84" fmla="*/ 2507571 h 4951702"/>
                <a:gd name="connsiteX85" fmla="*/ 4615470 w 4828239"/>
                <a:gd name="connsiteY85" fmla="*/ 2279568 h 4951702"/>
                <a:gd name="connsiteX86" fmla="*/ 4583416 w 4828239"/>
                <a:gd name="connsiteY86" fmla="*/ 2054379 h 4951702"/>
                <a:gd name="connsiteX87" fmla="*/ 4529026 w 4828239"/>
                <a:gd name="connsiteY87" fmla="*/ 1834639 h 4951702"/>
                <a:gd name="connsiteX88" fmla="*/ 4388556 w 4828239"/>
                <a:gd name="connsiteY88" fmla="*/ 1408324 h 4951702"/>
                <a:gd name="connsiteX89" fmla="*/ 4292851 w 4828239"/>
                <a:gd name="connsiteY89" fmla="*/ 1205927 h 4951702"/>
                <a:gd name="connsiteX90" fmla="*/ 4264975 w 4828239"/>
                <a:gd name="connsiteY90" fmla="*/ 1157439 h 4951702"/>
                <a:gd name="connsiteX91" fmla="*/ 4235646 w 4828239"/>
                <a:gd name="connsiteY91" fmla="*/ 1109859 h 4951702"/>
                <a:gd name="connsiteX92" fmla="*/ 4204591 w 4828239"/>
                <a:gd name="connsiteY92" fmla="*/ 1063368 h 4951702"/>
                <a:gd name="connsiteX93" fmla="*/ 4172175 w 4828239"/>
                <a:gd name="connsiteY93" fmla="*/ 1017876 h 4951702"/>
                <a:gd name="connsiteX94" fmla="*/ 3865265 w 4828239"/>
                <a:gd name="connsiteY94" fmla="*/ 697618 h 4951702"/>
                <a:gd name="connsiteX95" fmla="*/ 3495792 w 4828239"/>
                <a:gd name="connsiteY95" fmla="*/ 456267 h 4951702"/>
                <a:gd name="connsiteX96" fmla="*/ 3080011 w 4828239"/>
                <a:gd name="connsiteY96" fmla="*/ 304719 h 4951702"/>
                <a:gd name="connsiteX97" fmla="*/ 2638805 w 4828239"/>
                <a:gd name="connsiteY97" fmla="*/ 241884 h 4951702"/>
                <a:gd name="connsiteX98" fmla="*/ 2191696 w 4828239"/>
                <a:gd name="connsiteY98" fmla="*/ 257865 h 4951702"/>
                <a:gd name="connsiteX99" fmla="*/ 1752851 w 4828239"/>
                <a:gd name="connsiteY99" fmla="*/ 350120 h 4951702"/>
                <a:gd name="connsiteX100" fmla="*/ 1333074 w 4828239"/>
                <a:gd name="connsiteY100" fmla="*/ 510657 h 4951702"/>
                <a:gd name="connsiteX101" fmla="*/ 582960 w 4828239"/>
                <a:gd name="connsiteY101" fmla="*/ 1003893 h 4951702"/>
                <a:gd name="connsiteX102" fmla="*/ 276322 w 4828239"/>
                <a:gd name="connsiteY102" fmla="*/ 1333049 h 4951702"/>
                <a:gd name="connsiteX103" fmla="*/ 33882 w 4828239"/>
                <a:gd name="connsiteY103" fmla="*/ 1711057 h 4951702"/>
                <a:gd name="connsiteX104" fmla="*/ 0 w 4828239"/>
                <a:gd name="connsiteY104" fmla="*/ 1785501 h 4951702"/>
                <a:gd name="connsiteX105" fmla="*/ 0 w 4828239"/>
                <a:gd name="connsiteY105" fmla="*/ 1377082 h 4951702"/>
                <a:gd name="connsiteX106" fmla="*/ 111188 w 4828239"/>
                <a:gd name="connsiteY106" fmla="*/ 1208333 h 4951702"/>
                <a:gd name="connsiteX107" fmla="*/ 431321 w 4828239"/>
                <a:gd name="connsiteY107" fmla="*/ 841539 h 4951702"/>
                <a:gd name="connsiteX108" fmla="*/ 807876 w 4828239"/>
                <a:gd name="connsiteY108" fmla="*/ 533448 h 4951702"/>
                <a:gd name="connsiteX109" fmla="*/ 1228743 w 4828239"/>
                <a:gd name="connsiteY109" fmla="*/ 288828 h 4951702"/>
                <a:gd name="connsiteX110" fmla="*/ 2163003 w 4828239"/>
                <a:gd name="connsiteY110" fmla="*/ 19056 h 4951702"/>
                <a:gd name="connsiteX111" fmla="*/ 2407249 w 4828239"/>
                <a:gd name="connsiteY111" fmla="*/ 1168 h 49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28239" h="4951702">
                  <a:moveTo>
                    <a:pt x="2407249" y="1168"/>
                  </a:moveTo>
                  <a:cubicBezTo>
                    <a:pt x="2488914" y="-1193"/>
                    <a:pt x="2570658" y="33"/>
                    <a:pt x="2651971" y="4800"/>
                  </a:cubicBezTo>
                  <a:cubicBezTo>
                    <a:pt x="2814869" y="14698"/>
                    <a:pt x="2977677" y="38942"/>
                    <a:pt x="3136762" y="80075"/>
                  </a:cubicBezTo>
                  <a:cubicBezTo>
                    <a:pt x="3295846" y="121117"/>
                    <a:pt x="3451209" y="179231"/>
                    <a:pt x="3598035" y="254778"/>
                  </a:cubicBezTo>
                  <a:cubicBezTo>
                    <a:pt x="3744680" y="330325"/>
                    <a:pt x="3883516" y="422670"/>
                    <a:pt x="4006734" y="532540"/>
                  </a:cubicBezTo>
                  <a:cubicBezTo>
                    <a:pt x="4130043" y="642320"/>
                    <a:pt x="4238460" y="767354"/>
                    <a:pt x="4333530" y="900560"/>
                  </a:cubicBezTo>
                  <a:lnTo>
                    <a:pt x="4368761" y="950864"/>
                  </a:lnTo>
                  <a:lnTo>
                    <a:pt x="4402539" y="1002077"/>
                  </a:lnTo>
                  <a:cubicBezTo>
                    <a:pt x="4413436" y="1019329"/>
                    <a:pt x="4424604" y="1036491"/>
                    <a:pt x="4435319" y="1053834"/>
                  </a:cubicBezTo>
                  <a:lnTo>
                    <a:pt x="4466918" y="1106317"/>
                  </a:lnTo>
                  <a:cubicBezTo>
                    <a:pt x="4508233" y="1176779"/>
                    <a:pt x="4547187" y="1248604"/>
                    <a:pt x="4582327" y="1322244"/>
                  </a:cubicBezTo>
                  <a:cubicBezTo>
                    <a:pt x="4652789" y="1469524"/>
                    <a:pt x="4707088" y="1624523"/>
                    <a:pt x="4740322" y="1783517"/>
                  </a:cubicBezTo>
                  <a:cubicBezTo>
                    <a:pt x="4756848" y="1863060"/>
                    <a:pt x="4768380" y="1943238"/>
                    <a:pt x="4777370" y="2023507"/>
                  </a:cubicBezTo>
                  <a:cubicBezTo>
                    <a:pt x="4786540" y="2103685"/>
                    <a:pt x="4793895" y="2183772"/>
                    <a:pt x="4801432" y="2263678"/>
                  </a:cubicBezTo>
                  <a:cubicBezTo>
                    <a:pt x="4808605" y="2343674"/>
                    <a:pt x="4814961" y="2423670"/>
                    <a:pt x="4820591" y="2503848"/>
                  </a:cubicBezTo>
                  <a:lnTo>
                    <a:pt x="4824496" y="2564050"/>
                  </a:lnTo>
                  <a:cubicBezTo>
                    <a:pt x="4825222" y="2573947"/>
                    <a:pt x="4825676" y="2584571"/>
                    <a:pt x="4826221" y="2595013"/>
                  </a:cubicBezTo>
                  <a:cubicBezTo>
                    <a:pt x="4826766" y="2605455"/>
                    <a:pt x="4827311" y="2615989"/>
                    <a:pt x="4827492" y="2626522"/>
                  </a:cubicBezTo>
                  <a:cubicBezTo>
                    <a:pt x="4828854" y="2668563"/>
                    <a:pt x="4828400" y="2710967"/>
                    <a:pt x="4825767" y="2753462"/>
                  </a:cubicBezTo>
                  <a:cubicBezTo>
                    <a:pt x="4815960" y="2923534"/>
                    <a:pt x="4770287" y="3094877"/>
                    <a:pt x="4696465" y="3252055"/>
                  </a:cubicBezTo>
                  <a:cubicBezTo>
                    <a:pt x="4622825" y="3409687"/>
                    <a:pt x="4521308" y="3551156"/>
                    <a:pt x="4409077" y="3675464"/>
                  </a:cubicBezTo>
                  <a:cubicBezTo>
                    <a:pt x="4352961" y="3737845"/>
                    <a:pt x="4294031" y="3796321"/>
                    <a:pt x="4233920" y="3851983"/>
                  </a:cubicBezTo>
                  <a:cubicBezTo>
                    <a:pt x="4173809" y="3907645"/>
                    <a:pt x="4112882" y="3961218"/>
                    <a:pt x="4051318" y="4012430"/>
                  </a:cubicBezTo>
                  <a:cubicBezTo>
                    <a:pt x="3928463" y="4115308"/>
                    <a:pt x="3802884" y="4209107"/>
                    <a:pt x="3680392" y="4301543"/>
                  </a:cubicBezTo>
                  <a:lnTo>
                    <a:pt x="3587048" y="4372096"/>
                  </a:lnTo>
                  <a:cubicBezTo>
                    <a:pt x="3555449" y="4395795"/>
                    <a:pt x="3523578" y="4419676"/>
                    <a:pt x="3491161" y="4443103"/>
                  </a:cubicBezTo>
                  <a:cubicBezTo>
                    <a:pt x="3458836" y="4466621"/>
                    <a:pt x="3426147" y="4490047"/>
                    <a:pt x="3392914" y="4513202"/>
                  </a:cubicBezTo>
                  <a:cubicBezTo>
                    <a:pt x="3359590" y="4536175"/>
                    <a:pt x="3325993" y="4558966"/>
                    <a:pt x="3291579" y="4581303"/>
                  </a:cubicBezTo>
                  <a:cubicBezTo>
                    <a:pt x="3223114" y="4626069"/>
                    <a:pt x="3152471" y="4669472"/>
                    <a:pt x="3078830" y="4709153"/>
                  </a:cubicBezTo>
                  <a:cubicBezTo>
                    <a:pt x="3005281" y="4749014"/>
                    <a:pt x="2929189" y="4786061"/>
                    <a:pt x="2850010" y="4817842"/>
                  </a:cubicBezTo>
                  <a:cubicBezTo>
                    <a:pt x="2692378" y="4882312"/>
                    <a:pt x="2523032" y="4925806"/>
                    <a:pt x="2352052" y="4942876"/>
                  </a:cubicBezTo>
                  <a:cubicBezTo>
                    <a:pt x="2309285" y="4946963"/>
                    <a:pt x="2266517" y="4950050"/>
                    <a:pt x="2223840" y="4950958"/>
                  </a:cubicBezTo>
                  <a:lnTo>
                    <a:pt x="2191787" y="4951684"/>
                  </a:lnTo>
                  <a:cubicBezTo>
                    <a:pt x="2181163" y="4951775"/>
                    <a:pt x="2170449" y="4951503"/>
                    <a:pt x="2159825" y="4951503"/>
                  </a:cubicBezTo>
                  <a:lnTo>
                    <a:pt x="2127953" y="4951139"/>
                  </a:lnTo>
                  <a:lnTo>
                    <a:pt x="2096990" y="4949959"/>
                  </a:lnTo>
                  <a:cubicBezTo>
                    <a:pt x="2014542" y="4947326"/>
                    <a:pt x="1931912" y="4940788"/>
                    <a:pt x="1849646" y="4930255"/>
                  </a:cubicBezTo>
                  <a:cubicBezTo>
                    <a:pt x="1767288" y="4920267"/>
                    <a:pt x="1685113" y="4905920"/>
                    <a:pt x="1603845" y="4886852"/>
                  </a:cubicBezTo>
                  <a:cubicBezTo>
                    <a:pt x="1522668" y="4867601"/>
                    <a:pt x="1442127" y="4844811"/>
                    <a:pt x="1362403" y="4818841"/>
                  </a:cubicBezTo>
                  <a:cubicBezTo>
                    <a:pt x="1203228" y="4766449"/>
                    <a:pt x="1045868" y="4701253"/>
                    <a:pt x="900222" y="4614355"/>
                  </a:cubicBezTo>
                  <a:cubicBezTo>
                    <a:pt x="754485" y="4527639"/>
                    <a:pt x="624366" y="4417678"/>
                    <a:pt x="510682" y="4296004"/>
                  </a:cubicBezTo>
                  <a:cubicBezTo>
                    <a:pt x="453568" y="4235258"/>
                    <a:pt x="401629" y="4170607"/>
                    <a:pt x="352778" y="4104412"/>
                  </a:cubicBezTo>
                  <a:cubicBezTo>
                    <a:pt x="304199" y="4037945"/>
                    <a:pt x="257980" y="3970479"/>
                    <a:pt x="214850" y="3901561"/>
                  </a:cubicBezTo>
                  <a:cubicBezTo>
                    <a:pt x="203772" y="3884490"/>
                    <a:pt x="193330" y="3867147"/>
                    <a:pt x="182615" y="3849894"/>
                  </a:cubicBezTo>
                  <a:lnTo>
                    <a:pt x="151833" y="3799772"/>
                  </a:lnTo>
                  <a:cubicBezTo>
                    <a:pt x="132129" y="3767356"/>
                    <a:pt x="111699" y="3735212"/>
                    <a:pt x="91087" y="3702614"/>
                  </a:cubicBezTo>
                  <a:lnTo>
                    <a:pt x="0" y="3558952"/>
                  </a:lnTo>
                  <a:lnTo>
                    <a:pt x="0" y="3152786"/>
                  </a:lnTo>
                  <a:lnTo>
                    <a:pt x="21078" y="3185589"/>
                  </a:lnTo>
                  <a:cubicBezTo>
                    <a:pt x="63392" y="3246607"/>
                    <a:pt x="110427" y="3305810"/>
                    <a:pt x="159097" y="3365285"/>
                  </a:cubicBezTo>
                  <a:cubicBezTo>
                    <a:pt x="207767" y="3424851"/>
                    <a:pt x="258616" y="3484417"/>
                    <a:pt x="308466" y="3546344"/>
                  </a:cubicBezTo>
                  <a:cubicBezTo>
                    <a:pt x="333437" y="3577217"/>
                    <a:pt x="358135" y="3608816"/>
                    <a:pt x="382742" y="3640869"/>
                  </a:cubicBezTo>
                  <a:lnTo>
                    <a:pt x="418427" y="3687269"/>
                  </a:lnTo>
                  <a:cubicBezTo>
                    <a:pt x="430141" y="3702069"/>
                    <a:pt x="441309" y="3717233"/>
                    <a:pt x="453386" y="3731671"/>
                  </a:cubicBezTo>
                  <a:cubicBezTo>
                    <a:pt x="547638" y="3849168"/>
                    <a:pt x="649881" y="3957313"/>
                    <a:pt x="753758" y="4059829"/>
                  </a:cubicBezTo>
                  <a:cubicBezTo>
                    <a:pt x="805970" y="4110859"/>
                    <a:pt x="859089" y="4160164"/>
                    <a:pt x="913479" y="4207472"/>
                  </a:cubicBezTo>
                  <a:cubicBezTo>
                    <a:pt x="967869" y="4254780"/>
                    <a:pt x="1023258" y="4300544"/>
                    <a:pt x="1080736" y="4343584"/>
                  </a:cubicBezTo>
                  <a:cubicBezTo>
                    <a:pt x="1195237" y="4429846"/>
                    <a:pt x="1318727" y="4506937"/>
                    <a:pt x="1454385" y="4558875"/>
                  </a:cubicBezTo>
                  <a:cubicBezTo>
                    <a:pt x="1522033" y="4584845"/>
                    <a:pt x="1592132" y="4604730"/>
                    <a:pt x="1663411" y="4619712"/>
                  </a:cubicBezTo>
                  <a:cubicBezTo>
                    <a:pt x="1681299" y="4623254"/>
                    <a:pt x="1699006" y="4627340"/>
                    <a:pt x="1716984" y="4630427"/>
                  </a:cubicBezTo>
                  <a:lnTo>
                    <a:pt x="1771011" y="4639417"/>
                  </a:lnTo>
                  <a:cubicBezTo>
                    <a:pt x="1807241" y="4644229"/>
                    <a:pt x="1843471" y="4649314"/>
                    <a:pt x="1880064" y="4652311"/>
                  </a:cubicBezTo>
                  <a:cubicBezTo>
                    <a:pt x="1898316" y="4654036"/>
                    <a:pt x="1916567" y="4655670"/>
                    <a:pt x="1934909" y="4656487"/>
                  </a:cubicBezTo>
                  <a:cubicBezTo>
                    <a:pt x="1953251" y="4657395"/>
                    <a:pt x="1971502" y="4658848"/>
                    <a:pt x="1989935" y="4659393"/>
                  </a:cubicBezTo>
                  <a:lnTo>
                    <a:pt x="2045142" y="4660664"/>
                  </a:lnTo>
                  <a:cubicBezTo>
                    <a:pt x="2063484" y="4661118"/>
                    <a:pt x="2082008" y="4660482"/>
                    <a:pt x="2100440" y="4660392"/>
                  </a:cubicBezTo>
                  <a:lnTo>
                    <a:pt x="2128135" y="4660119"/>
                  </a:lnTo>
                  <a:cubicBezTo>
                    <a:pt x="2137124" y="4659847"/>
                    <a:pt x="2145932" y="4659302"/>
                    <a:pt x="2154831" y="4658939"/>
                  </a:cubicBezTo>
                  <a:cubicBezTo>
                    <a:pt x="2163729" y="4658485"/>
                    <a:pt x="2172628" y="4658212"/>
                    <a:pt x="2181436" y="4657577"/>
                  </a:cubicBezTo>
                  <a:lnTo>
                    <a:pt x="2207950" y="4655398"/>
                  </a:lnTo>
                  <a:cubicBezTo>
                    <a:pt x="2243272" y="4652583"/>
                    <a:pt x="2278321" y="4647861"/>
                    <a:pt x="2313098" y="4642413"/>
                  </a:cubicBezTo>
                  <a:cubicBezTo>
                    <a:pt x="2452298" y="4619349"/>
                    <a:pt x="2586139" y="4574221"/>
                    <a:pt x="2713625" y="4510932"/>
                  </a:cubicBezTo>
                  <a:cubicBezTo>
                    <a:pt x="2841565" y="4448369"/>
                    <a:pt x="2963330" y="4368282"/>
                    <a:pt x="3083643" y="4280386"/>
                  </a:cubicBezTo>
                  <a:cubicBezTo>
                    <a:pt x="3113698" y="4258503"/>
                    <a:pt x="3143572" y="4235712"/>
                    <a:pt x="3173355" y="4212648"/>
                  </a:cubicBezTo>
                  <a:cubicBezTo>
                    <a:pt x="3203319" y="4189675"/>
                    <a:pt x="3233193" y="4166339"/>
                    <a:pt x="3263067" y="4142640"/>
                  </a:cubicBezTo>
                  <a:lnTo>
                    <a:pt x="3444762" y="3997357"/>
                  </a:lnTo>
                  <a:cubicBezTo>
                    <a:pt x="3569432" y="3898473"/>
                    <a:pt x="3695284" y="3806401"/>
                    <a:pt x="3818229" y="3716144"/>
                  </a:cubicBezTo>
                  <a:cubicBezTo>
                    <a:pt x="3941084" y="3625886"/>
                    <a:pt x="4059309" y="3534721"/>
                    <a:pt x="4166182" y="3436474"/>
                  </a:cubicBezTo>
                  <a:cubicBezTo>
                    <a:pt x="4273056" y="3338408"/>
                    <a:pt x="4369578" y="3233895"/>
                    <a:pt x="4444399" y="3115943"/>
                  </a:cubicBezTo>
                  <a:cubicBezTo>
                    <a:pt x="4481809" y="3057013"/>
                    <a:pt x="4513772" y="2994905"/>
                    <a:pt x="4539196" y="2929618"/>
                  </a:cubicBezTo>
                  <a:cubicBezTo>
                    <a:pt x="4564802" y="2864422"/>
                    <a:pt x="4583235" y="2796139"/>
                    <a:pt x="4596946" y="2726040"/>
                  </a:cubicBezTo>
                  <a:cubicBezTo>
                    <a:pt x="4603756" y="2690991"/>
                    <a:pt x="4609204" y="2655306"/>
                    <a:pt x="4612927" y="2619257"/>
                  </a:cubicBezTo>
                  <a:cubicBezTo>
                    <a:pt x="4614017" y="2610268"/>
                    <a:pt x="4614743" y="2601188"/>
                    <a:pt x="4615561" y="2592198"/>
                  </a:cubicBezTo>
                  <a:cubicBezTo>
                    <a:pt x="4616287" y="2583118"/>
                    <a:pt x="4617195" y="2574220"/>
                    <a:pt x="4617558" y="2564595"/>
                  </a:cubicBezTo>
                  <a:lnTo>
                    <a:pt x="4620464" y="2507571"/>
                  </a:lnTo>
                  <a:cubicBezTo>
                    <a:pt x="4623097" y="2431479"/>
                    <a:pt x="4621462" y="2355297"/>
                    <a:pt x="4615470" y="2279568"/>
                  </a:cubicBezTo>
                  <a:cubicBezTo>
                    <a:pt x="4609658" y="2203748"/>
                    <a:pt x="4598490" y="2128564"/>
                    <a:pt x="4583416" y="2054379"/>
                  </a:cubicBezTo>
                  <a:cubicBezTo>
                    <a:pt x="4568162" y="1980194"/>
                    <a:pt x="4549094" y="1907008"/>
                    <a:pt x="4529026" y="1834639"/>
                  </a:cubicBezTo>
                  <a:cubicBezTo>
                    <a:pt x="4488983" y="1689810"/>
                    <a:pt x="4444762" y="1546888"/>
                    <a:pt x="4388556" y="1408324"/>
                  </a:cubicBezTo>
                  <a:cubicBezTo>
                    <a:pt x="4360407" y="1339133"/>
                    <a:pt x="4328990" y="1271213"/>
                    <a:pt x="4292851" y="1205927"/>
                  </a:cubicBezTo>
                  <a:cubicBezTo>
                    <a:pt x="4284043" y="1189492"/>
                    <a:pt x="4274327" y="1173511"/>
                    <a:pt x="4264975" y="1157439"/>
                  </a:cubicBezTo>
                  <a:cubicBezTo>
                    <a:pt x="4255350" y="1141458"/>
                    <a:pt x="4245361" y="1125749"/>
                    <a:pt x="4235646" y="1109859"/>
                  </a:cubicBezTo>
                  <a:lnTo>
                    <a:pt x="4204591" y="1063368"/>
                  </a:lnTo>
                  <a:lnTo>
                    <a:pt x="4172175" y="1017876"/>
                  </a:lnTo>
                  <a:cubicBezTo>
                    <a:pt x="4083462" y="898290"/>
                    <a:pt x="3979312" y="791326"/>
                    <a:pt x="3865265" y="697618"/>
                  </a:cubicBezTo>
                  <a:cubicBezTo>
                    <a:pt x="3751490" y="603638"/>
                    <a:pt x="3627909" y="521917"/>
                    <a:pt x="3495792" y="456267"/>
                  </a:cubicBezTo>
                  <a:cubicBezTo>
                    <a:pt x="3363766" y="390436"/>
                    <a:pt x="3224022" y="339950"/>
                    <a:pt x="3080011" y="304719"/>
                  </a:cubicBezTo>
                  <a:cubicBezTo>
                    <a:pt x="2935999" y="269397"/>
                    <a:pt x="2787992" y="249057"/>
                    <a:pt x="2638805" y="241884"/>
                  </a:cubicBezTo>
                  <a:cubicBezTo>
                    <a:pt x="2489345" y="234347"/>
                    <a:pt x="2340067" y="239341"/>
                    <a:pt x="2191696" y="257865"/>
                  </a:cubicBezTo>
                  <a:cubicBezTo>
                    <a:pt x="2043417" y="276479"/>
                    <a:pt x="1896500" y="307624"/>
                    <a:pt x="1752851" y="350120"/>
                  </a:cubicBezTo>
                  <a:cubicBezTo>
                    <a:pt x="1609112" y="392433"/>
                    <a:pt x="1468914" y="447187"/>
                    <a:pt x="1333074" y="510657"/>
                  </a:cubicBezTo>
                  <a:cubicBezTo>
                    <a:pt x="1060578" y="636236"/>
                    <a:pt x="806151" y="802767"/>
                    <a:pt x="582960" y="1003893"/>
                  </a:cubicBezTo>
                  <a:cubicBezTo>
                    <a:pt x="471728" y="1104774"/>
                    <a:pt x="368668" y="1214825"/>
                    <a:pt x="276322" y="1333049"/>
                  </a:cubicBezTo>
                  <a:cubicBezTo>
                    <a:pt x="183795" y="1451092"/>
                    <a:pt x="102164" y="1577669"/>
                    <a:pt x="33882" y="1711057"/>
                  </a:cubicBezTo>
                  <a:lnTo>
                    <a:pt x="0" y="1785501"/>
                  </a:lnTo>
                  <a:lnTo>
                    <a:pt x="0" y="1377082"/>
                  </a:lnTo>
                  <a:lnTo>
                    <a:pt x="111188" y="1208333"/>
                  </a:lnTo>
                  <a:cubicBezTo>
                    <a:pt x="206927" y="1076920"/>
                    <a:pt x="314732" y="954315"/>
                    <a:pt x="431321" y="841539"/>
                  </a:cubicBezTo>
                  <a:cubicBezTo>
                    <a:pt x="548183" y="728763"/>
                    <a:pt x="674488" y="625885"/>
                    <a:pt x="807876" y="533448"/>
                  </a:cubicBezTo>
                  <a:cubicBezTo>
                    <a:pt x="941446" y="441103"/>
                    <a:pt x="1082007" y="358837"/>
                    <a:pt x="1228743" y="288828"/>
                  </a:cubicBezTo>
                  <a:cubicBezTo>
                    <a:pt x="1522578" y="149811"/>
                    <a:pt x="1838931" y="57919"/>
                    <a:pt x="2163003" y="19056"/>
                  </a:cubicBezTo>
                  <a:cubicBezTo>
                    <a:pt x="2243998" y="9477"/>
                    <a:pt x="2325584" y="3529"/>
                    <a:pt x="2407249" y="116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935CA6-94DE-46EF-8BB1-9DB074B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544811 h 4884231"/>
                <a:gd name="connsiteX1" fmla="*/ 1694919 w 4814598"/>
                <a:gd name="connsiteY1" fmla="*/ 709526 h 4884231"/>
                <a:gd name="connsiteX2" fmla="*/ 932184 w 4814598"/>
                <a:gd name="connsiteY2" fmla="*/ 1163171 h 4884231"/>
                <a:gd name="connsiteX3" fmla="*/ 407894 w 4814598"/>
                <a:gd name="connsiteY3" fmla="*/ 1812768 h 4884231"/>
                <a:gd name="connsiteX4" fmla="*/ 220025 w 4814598"/>
                <a:gd name="connsiteY4" fmla="*/ 2558977 h 4884231"/>
                <a:gd name="connsiteX5" fmla="*/ 530204 w 4814598"/>
                <a:gd name="connsiteY5" fmla="*/ 3236995 h 4884231"/>
                <a:gd name="connsiteX6" fmla="*/ 697098 w 4814598"/>
                <a:gd name="connsiteY6" fmla="*/ 3471717 h 4884231"/>
                <a:gd name="connsiteX7" fmla="*/ 1333800 w 4814598"/>
                <a:gd name="connsiteY7" fmla="*/ 4121677 h 4884231"/>
                <a:gd name="connsiteX8" fmla="*/ 2170902 w 4814598"/>
                <a:gd name="connsiteY8" fmla="*/ 4339420 h 4884231"/>
                <a:gd name="connsiteX9" fmla="*/ 2709357 w 4814598"/>
                <a:gd name="connsiteY9" fmla="*/ 4200765 h 4884231"/>
                <a:gd name="connsiteX10" fmla="*/ 3290852 w 4814598"/>
                <a:gd name="connsiteY10" fmla="*/ 3800420 h 4884231"/>
                <a:gd name="connsiteX11" fmla="*/ 3434410 w 4814598"/>
                <a:gd name="connsiteY11" fmla="*/ 3689188 h 4884231"/>
                <a:gd name="connsiteX12" fmla="*/ 4069660 w 4814598"/>
                <a:gd name="connsiteY12" fmla="*/ 3124945 h 4884231"/>
                <a:gd name="connsiteX13" fmla="*/ 4269787 w 4814598"/>
                <a:gd name="connsiteY13" fmla="*/ 2558977 h 4884231"/>
                <a:gd name="connsiteX14" fmla="*/ 3797526 w 4814598"/>
                <a:gd name="connsiteY14" fmla="*/ 1099701 h 4884231"/>
                <a:gd name="connsiteX15" fmla="*/ 3273691 w 4814598"/>
                <a:gd name="connsiteY15" fmla="*/ 695179 h 4884231"/>
                <a:gd name="connsiteX16" fmla="*/ 2550817 w 4814598"/>
                <a:gd name="connsiteY16" fmla="*/ 544811 h 4884231"/>
                <a:gd name="connsiteX17" fmla="*/ 2550817 w 4814598"/>
                <a:gd name="connsiteY17" fmla="*/ 0 h 4884231"/>
                <a:gd name="connsiteX18" fmla="*/ 4814598 w 4814598"/>
                <a:gd name="connsiteY18" fmla="*/ 2558977 h 4884231"/>
                <a:gd name="connsiteX19" fmla="*/ 3626365 w 4814598"/>
                <a:gd name="connsiteY19" fmla="*/ 4229640 h 4884231"/>
                <a:gd name="connsiteX20" fmla="*/ 2170902 w 4814598"/>
                <a:gd name="connsiteY20" fmla="*/ 4884231 h 4884231"/>
                <a:gd name="connsiteX21" fmla="*/ 246267 w 4814598"/>
                <a:gd name="connsiteY21" fmla="*/ 3777538 h 4884231"/>
                <a:gd name="connsiteX22" fmla="*/ 40127 w 4814598"/>
                <a:gd name="connsiteY22" fmla="*/ 3489366 h 4884231"/>
                <a:gd name="connsiteX23" fmla="*/ 0 w 4814598"/>
                <a:gd name="connsiteY23" fmla="*/ 3432245 h 4884231"/>
                <a:gd name="connsiteX24" fmla="*/ 0 w 4814598"/>
                <a:gd name="connsiteY24" fmla="*/ 1432577 h 4884231"/>
                <a:gd name="connsiteX25" fmla="*/ 54624 w 4814598"/>
                <a:gd name="connsiteY25" fmla="*/ 1339196 h 4884231"/>
                <a:gd name="connsiteX26" fmla="*/ 2550817 w 4814598"/>
                <a:gd name="connsiteY26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14598" h="4884231">
                  <a:moveTo>
                    <a:pt x="2550817" y="544811"/>
                  </a:moveTo>
                  <a:cubicBezTo>
                    <a:pt x="2270966" y="544811"/>
                    <a:pt x="1974952" y="601744"/>
                    <a:pt x="1694919" y="709526"/>
                  </a:cubicBezTo>
                  <a:cubicBezTo>
                    <a:pt x="1417883" y="816127"/>
                    <a:pt x="1154103" y="973032"/>
                    <a:pt x="932184" y="1163171"/>
                  </a:cubicBezTo>
                  <a:cubicBezTo>
                    <a:pt x="710536" y="1353038"/>
                    <a:pt x="529296" y="1577682"/>
                    <a:pt x="407894" y="1812768"/>
                  </a:cubicBezTo>
                  <a:cubicBezTo>
                    <a:pt x="283223" y="2054210"/>
                    <a:pt x="220025" y="2305277"/>
                    <a:pt x="220025" y="2558977"/>
                  </a:cubicBezTo>
                  <a:cubicBezTo>
                    <a:pt x="220025" y="2801418"/>
                    <a:pt x="315095" y="2942070"/>
                    <a:pt x="530204" y="3236995"/>
                  </a:cubicBezTo>
                  <a:cubicBezTo>
                    <a:pt x="584050" y="3310817"/>
                    <a:pt x="639711" y="3387181"/>
                    <a:pt x="697098" y="3471717"/>
                  </a:cubicBezTo>
                  <a:cubicBezTo>
                    <a:pt x="900040" y="3770818"/>
                    <a:pt x="1108249" y="3983476"/>
                    <a:pt x="1333800" y="4121677"/>
                  </a:cubicBezTo>
                  <a:cubicBezTo>
                    <a:pt x="1572882" y="4268231"/>
                    <a:pt x="1846740" y="4339420"/>
                    <a:pt x="2170902" y="4339420"/>
                  </a:cubicBezTo>
                  <a:cubicBezTo>
                    <a:pt x="2354867" y="4339420"/>
                    <a:pt x="2525938" y="4295381"/>
                    <a:pt x="2709357" y="4200765"/>
                  </a:cubicBezTo>
                  <a:cubicBezTo>
                    <a:pt x="2897680" y="4103607"/>
                    <a:pt x="3084097" y="3961956"/>
                    <a:pt x="3290852" y="3800420"/>
                  </a:cubicBezTo>
                  <a:cubicBezTo>
                    <a:pt x="3339340" y="3762556"/>
                    <a:pt x="3387647" y="3725236"/>
                    <a:pt x="3434410" y="3689188"/>
                  </a:cubicBezTo>
                  <a:cubicBezTo>
                    <a:pt x="3682844" y="3497505"/>
                    <a:pt x="3917476" y="3316446"/>
                    <a:pt x="4069660" y="3124945"/>
                  </a:cubicBezTo>
                  <a:cubicBezTo>
                    <a:pt x="4209948" y="2948426"/>
                    <a:pt x="4269787" y="2779172"/>
                    <a:pt x="4269787" y="2558977"/>
                  </a:cubicBezTo>
                  <a:cubicBezTo>
                    <a:pt x="4269787" y="1980933"/>
                    <a:pt x="4102076" y="1462636"/>
                    <a:pt x="3797526" y="1099701"/>
                  </a:cubicBezTo>
                  <a:cubicBezTo>
                    <a:pt x="3650427" y="924453"/>
                    <a:pt x="3474272" y="788342"/>
                    <a:pt x="3273691" y="695179"/>
                  </a:cubicBezTo>
                  <a:cubicBezTo>
                    <a:pt x="3058944" y="595388"/>
                    <a:pt x="2815686" y="544811"/>
                    <a:pt x="2550817" y="544811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52A8D1-612B-42BB-A925-A3EF53F72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454009 h 4884231"/>
                <a:gd name="connsiteX1" fmla="*/ 1662321 w 4814598"/>
                <a:gd name="connsiteY1" fmla="*/ 624807 h 4884231"/>
                <a:gd name="connsiteX2" fmla="*/ 873072 w 4814598"/>
                <a:gd name="connsiteY2" fmla="*/ 1094253 h 4884231"/>
                <a:gd name="connsiteX3" fmla="*/ 327171 w 4814598"/>
                <a:gd name="connsiteY3" fmla="*/ 1771181 h 4884231"/>
                <a:gd name="connsiteX4" fmla="*/ 129223 w 4814598"/>
                <a:gd name="connsiteY4" fmla="*/ 2558977 h 4884231"/>
                <a:gd name="connsiteX5" fmla="*/ 456836 w 4814598"/>
                <a:gd name="connsiteY5" fmla="*/ 3290477 h 4884231"/>
                <a:gd name="connsiteX6" fmla="*/ 621914 w 4814598"/>
                <a:gd name="connsiteY6" fmla="*/ 3522657 h 4884231"/>
                <a:gd name="connsiteX7" fmla="*/ 2170902 w 4814598"/>
                <a:gd name="connsiteY7" fmla="*/ 4430222 h 4884231"/>
                <a:gd name="connsiteX8" fmla="*/ 3346786 w 4814598"/>
                <a:gd name="connsiteY8" fmla="*/ 3871881 h 4884231"/>
                <a:gd name="connsiteX9" fmla="*/ 3489890 w 4814598"/>
                <a:gd name="connsiteY9" fmla="*/ 3761012 h 4884231"/>
                <a:gd name="connsiteX10" fmla="*/ 4140757 w 4814598"/>
                <a:gd name="connsiteY10" fmla="*/ 3181424 h 4884231"/>
                <a:gd name="connsiteX11" fmla="*/ 4360589 w 4814598"/>
                <a:gd name="connsiteY11" fmla="*/ 2558977 h 4884231"/>
                <a:gd name="connsiteX12" fmla="*/ 3867171 w 4814598"/>
                <a:gd name="connsiteY12" fmla="*/ 1041315 h 4884231"/>
                <a:gd name="connsiteX13" fmla="*/ 3312009 w 4814598"/>
                <a:gd name="connsiteY13" fmla="*/ 612822 h 4884231"/>
                <a:gd name="connsiteX14" fmla="*/ 2550817 w 4814598"/>
                <a:gd name="connsiteY14" fmla="*/ 454009 h 4884231"/>
                <a:gd name="connsiteX15" fmla="*/ 2550817 w 4814598"/>
                <a:gd name="connsiteY15" fmla="*/ 0 h 4884231"/>
                <a:gd name="connsiteX16" fmla="*/ 4814598 w 4814598"/>
                <a:gd name="connsiteY16" fmla="*/ 2558977 h 4884231"/>
                <a:gd name="connsiteX17" fmla="*/ 3626365 w 4814598"/>
                <a:gd name="connsiteY17" fmla="*/ 4229640 h 4884231"/>
                <a:gd name="connsiteX18" fmla="*/ 2170902 w 4814598"/>
                <a:gd name="connsiteY18" fmla="*/ 4884231 h 4884231"/>
                <a:gd name="connsiteX19" fmla="*/ 246267 w 4814598"/>
                <a:gd name="connsiteY19" fmla="*/ 3777538 h 4884231"/>
                <a:gd name="connsiteX20" fmla="*/ 40127 w 4814598"/>
                <a:gd name="connsiteY20" fmla="*/ 3489366 h 4884231"/>
                <a:gd name="connsiteX21" fmla="*/ 0 w 4814598"/>
                <a:gd name="connsiteY21" fmla="*/ 3432245 h 4884231"/>
                <a:gd name="connsiteX22" fmla="*/ 0 w 4814598"/>
                <a:gd name="connsiteY22" fmla="*/ 1432577 h 4884231"/>
                <a:gd name="connsiteX23" fmla="*/ 54624 w 4814598"/>
                <a:gd name="connsiteY23" fmla="*/ 1339196 h 4884231"/>
                <a:gd name="connsiteX24" fmla="*/ 2550817 w 4814598"/>
                <a:gd name="connsiteY24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4598" h="4884231">
                  <a:moveTo>
                    <a:pt x="2550817" y="454009"/>
                  </a:moveTo>
                  <a:cubicBezTo>
                    <a:pt x="2255802" y="454009"/>
                    <a:pt x="1956792" y="511396"/>
                    <a:pt x="1662321" y="624807"/>
                  </a:cubicBezTo>
                  <a:cubicBezTo>
                    <a:pt x="1375660" y="735041"/>
                    <a:pt x="1102800" y="897394"/>
                    <a:pt x="873072" y="1094253"/>
                  </a:cubicBezTo>
                  <a:cubicBezTo>
                    <a:pt x="639348" y="1294471"/>
                    <a:pt x="455656" y="1522293"/>
                    <a:pt x="327171" y="1771181"/>
                  </a:cubicBezTo>
                  <a:cubicBezTo>
                    <a:pt x="195872" y="2025607"/>
                    <a:pt x="129223" y="2290658"/>
                    <a:pt x="129223" y="2558977"/>
                  </a:cubicBezTo>
                  <a:cubicBezTo>
                    <a:pt x="129223" y="2829294"/>
                    <a:pt x="235552" y="2987108"/>
                    <a:pt x="456836" y="3290477"/>
                  </a:cubicBezTo>
                  <a:cubicBezTo>
                    <a:pt x="510228" y="3363663"/>
                    <a:pt x="565435" y="3439392"/>
                    <a:pt x="621914" y="3522657"/>
                  </a:cubicBezTo>
                  <a:cubicBezTo>
                    <a:pt x="1053495" y="4158815"/>
                    <a:pt x="1516766" y="4430222"/>
                    <a:pt x="2170902" y="4430222"/>
                  </a:cubicBezTo>
                  <a:cubicBezTo>
                    <a:pt x="2600213" y="4430222"/>
                    <a:pt x="2915205" y="4209119"/>
                    <a:pt x="3346786" y="3871881"/>
                  </a:cubicBezTo>
                  <a:cubicBezTo>
                    <a:pt x="3395002" y="3834198"/>
                    <a:pt x="3443218" y="3796969"/>
                    <a:pt x="3489890" y="3761012"/>
                  </a:cubicBezTo>
                  <a:cubicBezTo>
                    <a:pt x="3742864" y="3565879"/>
                    <a:pt x="3981763" y="3381551"/>
                    <a:pt x="4140757" y="3181424"/>
                  </a:cubicBezTo>
                  <a:cubicBezTo>
                    <a:pt x="4292760" y="2990104"/>
                    <a:pt x="4360589" y="2798149"/>
                    <a:pt x="4360589" y="2558977"/>
                  </a:cubicBezTo>
                  <a:cubicBezTo>
                    <a:pt x="4360589" y="1959594"/>
                    <a:pt x="4185341" y="1420595"/>
                    <a:pt x="3867171" y="1041315"/>
                  </a:cubicBezTo>
                  <a:cubicBezTo>
                    <a:pt x="3711446" y="855807"/>
                    <a:pt x="3524667" y="711614"/>
                    <a:pt x="3312009" y="612822"/>
                  </a:cubicBezTo>
                  <a:cubicBezTo>
                    <a:pt x="3085095" y="507491"/>
                    <a:pt x="2829034" y="454009"/>
                    <a:pt x="2550817" y="454009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55" name="Freeform: Shape 54">
              <a:extLst>
                <a:ext uri="{FF2B5EF4-FFF2-40B4-BE49-F238E27FC236}">
                  <a16:creationId xmlns:a16="http://schemas.microsoft.com/office/drawing/2014/main" id="{0858A699-36FD-4E40-A79C-7B11883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96695"/>
              <a:ext cx="4850918" cy="5212025"/>
            </a:xfrm>
            <a:custGeom>
              <a:avLst/>
              <a:gdLst>
                <a:gd name="connsiteX0" fmla="*/ 2244906 w 4850918"/>
                <a:gd name="connsiteY0" fmla="*/ 0 h 5212025"/>
                <a:gd name="connsiteX1" fmla="*/ 4850918 w 4850918"/>
                <a:gd name="connsiteY1" fmla="*/ 2606013 h 5212025"/>
                <a:gd name="connsiteX2" fmla="*/ 2244906 w 4850918"/>
                <a:gd name="connsiteY2" fmla="*/ 5212025 h 5212025"/>
                <a:gd name="connsiteX3" fmla="*/ 83949 w 4850918"/>
                <a:gd name="connsiteY3" fmla="*/ 4063077 h 5212025"/>
                <a:gd name="connsiteX4" fmla="*/ 0 w 4850918"/>
                <a:gd name="connsiteY4" fmla="*/ 3924890 h 5212025"/>
                <a:gd name="connsiteX5" fmla="*/ 0 w 4850918"/>
                <a:gd name="connsiteY5" fmla="*/ 3598606 h 5212025"/>
                <a:gd name="connsiteX6" fmla="*/ 15357 w 4850918"/>
                <a:gd name="connsiteY6" fmla="*/ 3619452 h 5212025"/>
                <a:gd name="connsiteX7" fmla="*/ 107340 w 4850918"/>
                <a:gd name="connsiteY7" fmla="*/ 3738402 h 5212025"/>
                <a:gd name="connsiteX8" fmla="*/ 168177 w 4850918"/>
                <a:gd name="connsiteY8" fmla="*/ 3816401 h 5212025"/>
                <a:gd name="connsiteX9" fmla="*/ 245086 w 4850918"/>
                <a:gd name="connsiteY9" fmla="*/ 3916919 h 5212025"/>
                <a:gd name="connsiteX10" fmla="*/ 284403 w 4850918"/>
                <a:gd name="connsiteY10" fmla="*/ 3970310 h 5212025"/>
                <a:gd name="connsiteX11" fmla="*/ 319634 w 4850918"/>
                <a:gd name="connsiteY11" fmla="*/ 4018253 h 5212025"/>
                <a:gd name="connsiteX12" fmla="*/ 319816 w 4850918"/>
                <a:gd name="connsiteY12" fmla="*/ 4018435 h 5212025"/>
                <a:gd name="connsiteX13" fmla="*/ 319998 w 4850918"/>
                <a:gd name="connsiteY13" fmla="*/ 4018617 h 5212025"/>
                <a:gd name="connsiteX14" fmla="*/ 381652 w 4850918"/>
                <a:gd name="connsiteY14" fmla="*/ 4099884 h 5212025"/>
                <a:gd name="connsiteX15" fmla="*/ 393547 w 4850918"/>
                <a:gd name="connsiteY15" fmla="*/ 4115230 h 5212025"/>
                <a:gd name="connsiteX16" fmla="*/ 399540 w 4850918"/>
                <a:gd name="connsiteY16" fmla="*/ 4122676 h 5212025"/>
                <a:gd name="connsiteX17" fmla="*/ 470547 w 4850918"/>
                <a:gd name="connsiteY17" fmla="*/ 4208756 h 5212025"/>
                <a:gd name="connsiteX18" fmla="*/ 633445 w 4850918"/>
                <a:gd name="connsiteY18" fmla="*/ 4384730 h 5212025"/>
                <a:gd name="connsiteX19" fmla="*/ 997833 w 4850918"/>
                <a:gd name="connsiteY19" fmla="*/ 4677384 h 5212025"/>
                <a:gd name="connsiteX20" fmla="*/ 1198505 w 4850918"/>
                <a:gd name="connsiteY20" fmla="*/ 4786982 h 5212025"/>
                <a:gd name="connsiteX21" fmla="*/ 1198687 w 4850918"/>
                <a:gd name="connsiteY21" fmla="*/ 4787073 h 5212025"/>
                <a:gd name="connsiteX22" fmla="*/ 1198869 w 4850918"/>
                <a:gd name="connsiteY22" fmla="*/ 4787164 h 5212025"/>
                <a:gd name="connsiteX23" fmla="*/ 1410709 w 4850918"/>
                <a:gd name="connsiteY23" fmla="*/ 4869975 h 5212025"/>
                <a:gd name="connsiteX24" fmla="*/ 1631902 w 4850918"/>
                <a:gd name="connsiteY24" fmla="*/ 4927271 h 5212025"/>
                <a:gd name="connsiteX25" fmla="*/ 1744134 w 4850918"/>
                <a:gd name="connsiteY25" fmla="*/ 4946157 h 5212025"/>
                <a:gd name="connsiteX26" fmla="*/ 1856819 w 4850918"/>
                <a:gd name="connsiteY26" fmla="*/ 4958961 h 5212025"/>
                <a:gd name="connsiteX27" fmla="*/ 2090089 w 4850918"/>
                <a:gd name="connsiteY27" fmla="*/ 4969130 h 5212025"/>
                <a:gd name="connsiteX28" fmla="*/ 2101802 w 4850918"/>
                <a:gd name="connsiteY28" fmla="*/ 4969130 h 5212025"/>
                <a:gd name="connsiteX29" fmla="*/ 2117238 w 4850918"/>
                <a:gd name="connsiteY29" fmla="*/ 4969221 h 5212025"/>
                <a:gd name="connsiteX30" fmla="*/ 2147294 w 4850918"/>
                <a:gd name="connsiteY30" fmla="*/ 4968767 h 5212025"/>
                <a:gd name="connsiteX31" fmla="*/ 2147566 w 4850918"/>
                <a:gd name="connsiteY31" fmla="*/ 4968767 h 5212025"/>
                <a:gd name="connsiteX32" fmla="*/ 2147838 w 4850918"/>
                <a:gd name="connsiteY32" fmla="*/ 4968767 h 5212025"/>
                <a:gd name="connsiteX33" fmla="*/ 2176078 w 4850918"/>
                <a:gd name="connsiteY33" fmla="*/ 4968041 h 5212025"/>
                <a:gd name="connsiteX34" fmla="*/ 2204499 w 4850918"/>
                <a:gd name="connsiteY34" fmla="*/ 4966588 h 5212025"/>
                <a:gd name="connsiteX35" fmla="*/ 2315822 w 4850918"/>
                <a:gd name="connsiteY35" fmla="*/ 4956872 h 5212025"/>
                <a:gd name="connsiteX36" fmla="*/ 2746222 w 4850918"/>
                <a:gd name="connsiteY36" fmla="*/ 4840555 h 5212025"/>
                <a:gd name="connsiteX37" fmla="*/ 2950617 w 4850918"/>
                <a:gd name="connsiteY37" fmla="*/ 4739220 h 5212025"/>
                <a:gd name="connsiteX38" fmla="*/ 3148929 w 4850918"/>
                <a:gd name="connsiteY38" fmla="*/ 4615367 h 5212025"/>
                <a:gd name="connsiteX39" fmla="*/ 3342791 w 4850918"/>
                <a:gd name="connsiteY39" fmla="*/ 4474533 h 5212025"/>
                <a:gd name="connsiteX40" fmla="*/ 3438496 w 4850918"/>
                <a:gd name="connsiteY40" fmla="*/ 4399894 h 5212025"/>
                <a:gd name="connsiteX41" fmla="*/ 3536108 w 4850918"/>
                <a:gd name="connsiteY41" fmla="*/ 4321804 h 5212025"/>
                <a:gd name="connsiteX42" fmla="*/ 3700641 w 4850918"/>
                <a:gd name="connsiteY42" fmla="*/ 4192956 h 5212025"/>
                <a:gd name="connsiteX43" fmla="*/ 3927282 w 4850918"/>
                <a:gd name="connsiteY43" fmla="*/ 4014258 h 5212025"/>
                <a:gd name="connsiteX44" fmla="*/ 4279230 w 4850918"/>
                <a:gd name="connsiteY44" fmla="*/ 3693909 h 5212025"/>
                <a:gd name="connsiteX45" fmla="*/ 4424785 w 4850918"/>
                <a:gd name="connsiteY45" fmla="*/ 3517209 h 5212025"/>
                <a:gd name="connsiteX46" fmla="*/ 4539922 w 4850918"/>
                <a:gd name="connsiteY46" fmla="*/ 3324800 h 5212025"/>
                <a:gd name="connsiteX47" fmla="*/ 4660234 w 4850918"/>
                <a:gd name="connsiteY47" fmla="*/ 2893945 h 5212025"/>
                <a:gd name="connsiteX48" fmla="*/ 4667045 w 4850918"/>
                <a:gd name="connsiteY48" fmla="*/ 2779081 h 5212025"/>
                <a:gd name="connsiteX49" fmla="*/ 4667135 w 4850918"/>
                <a:gd name="connsiteY49" fmla="*/ 2774632 h 5212025"/>
                <a:gd name="connsiteX50" fmla="*/ 4667408 w 4850918"/>
                <a:gd name="connsiteY50" fmla="*/ 2719787 h 5212025"/>
                <a:gd name="connsiteX51" fmla="*/ 4667317 w 4850918"/>
                <a:gd name="connsiteY51" fmla="*/ 2702444 h 5212025"/>
                <a:gd name="connsiteX52" fmla="*/ 4666772 w 4850918"/>
                <a:gd name="connsiteY52" fmla="*/ 2658950 h 5212025"/>
                <a:gd name="connsiteX53" fmla="*/ 4654787 w 4850918"/>
                <a:gd name="connsiteY53" fmla="*/ 2416691 h 5212025"/>
                <a:gd name="connsiteX54" fmla="*/ 4581781 w 4850918"/>
                <a:gd name="connsiteY54" fmla="*/ 1936985 h 5212025"/>
                <a:gd name="connsiteX55" fmla="*/ 4435046 w 4850918"/>
                <a:gd name="connsiteY55" fmla="*/ 1474894 h 5212025"/>
                <a:gd name="connsiteX56" fmla="*/ 4386104 w 4850918"/>
                <a:gd name="connsiteY56" fmla="*/ 1364116 h 5212025"/>
                <a:gd name="connsiteX57" fmla="*/ 4331623 w 4850918"/>
                <a:gd name="connsiteY57" fmla="*/ 1255698 h 5212025"/>
                <a:gd name="connsiteX58" fmla="*/ 4206861 w 4850918"/>
                <a:gd name="connsiteY58" fmla="*/ 1048216 h 5212025"/>
                <a:gd name="connsiteX59" fmla="*/ 3895592 w 4850918"/>
                <a:gd name="connsiteY59" fmla="*/ 681922 h 5212025"/>
                <a:gd name="connsiteX60" fmla="*/ 3710356 w 4850918"/>
                <a:gd name="connsiteY60" fmla="*/ 530192 h 5212025"/>
                <a:gd name="connsiteX61" fmla="*/ 3507777 w 4850918"/>
                <a:gd name="connsiteY61" fmla="*/ 403705 h 5212025"/>
                <a:gd name="connsiteX62" fmla="*/ 3065936 w 4850918"/>
                <a:gd name="connsiteY62" fmla="*/ 232543 h 5212025"/>
                <a:gd name="connsiteX63" fmla="*/ 2834573 w 4850918"/>
                <a:gd name="connsiteY63" fmla="*/ 187233 h 5212025"/>
                <a:gd name="connsiteX64" fmla="*/ 2601212 w 4850918"/>
                <a:gd name="connsiteY64" fmla="*/ 166894 h 5212025"/>
                <a:gd name="connsiteX65" fmla="*/ 2499332 w 4850918"/>
                <a:gd name="connsiteY65" fmla="*/ 164715 h 5212025"/>
                <a:gd name="connsiteX66" fmla="*/ 2131857 w 4850918"/>
                <a:gd name="connsiteY66" fmla="*/ 192046 h 5212025"/>
                <a:gd name="connsiteX67" fmla="*/ 1901130 w 4850918"/>
                <a:gd name="connsiteY67" fmla="*/ 237084 h 5212025"/>
                <a:gd name="connsiteX68" fmla="*/ 1674579 w 4850918"/>
                <a:gd name="connsiteY68" fmla="*/ 301553 h 5212025"/>
                <a:gd name="connsiteX69" fmla="*/ 1453477 w 4850918"/>
                <a:gd name="connsiteY69" fmla="*/ 383819 h 5212025"/>
                <a:gd name="connsiteX70" fmla="*/ 1238821 w 4850918"/>
                <a:gd name="connsiteY70" fmla="*/ 483338 h 5212025"/>
                <a:gd name="connsiteX71" fmla="*/ 831666 w 4850918"/>
                <a:gd name="connsiteY71" fmla="*/ 727777 h 5212025"/>
                <a:gd name="connsiteX72" fmla="*/ 735416 w 4850918"/>
                <a:gd name="connsiteY72" fmla="*/ 798148 h 5212025"/>
                <a:gd name="connsiteX73" fmla="*/ 735234 w 4850918"/>
                <a:gd name="connsiteY73" fmla="*/ 798330 h 5212025"/>
                <a:gd name="connsiteX74" fmla="*/ 735053 w 4850918"/>
                <a:gd name="connsiteY74" fmla="*/ 798511 h 5212025"/>
                <a:gd name="connsiteX75" fmla="*/ 695554 w 4850918"/>
                <a:gd name="connsiteY75" fmla="*/ 828748 h 5212025"/>
                <a:gd name="connsiteX76" fmla="*/ 687563 w 4850918"/>
                <a:gd name="connsiteY76" fmla="*/ 835014 h 5212025"/>
                <a:gd name="connsiteX77" fmla="*/ 641254 w 4850918"/>
                <a:gd name="connsiteY77" fmla="*/ 871970 h 5212025"/>
                <a:gd name="connsiteX78" fmla="*/ 461013 w 4850918"/>
                <a:gd name="connsiteY78" fmla="*/ 1030147 h 5212025"/>
                <a:gd name="connsiteX79" fmla="*/ 139938 w 4850918"/>
                <a:gd name="connsiteY79" fmla="*/ 1388360 h 5212025"/>
                <a:gd name="connsiteX80" fmla="*/ 3281 w 4850918"/>
                <a:gd name="connsiteY80" fmla="*/ 1587670 h 5212025"/>
                <a:gd name="connsiteX81" fmla="*/ 0 w 4850918"/>
                <a:gd name="connsiteY81" fmla="*/ 1593348 h 5212025"/>
                <a:gd name="connsiteX82" fmla="*/ 0 w 4850918"/>
                <a:gd name="connsiteY82" fmla="*/ 1287136 h 5212025"/>
                <a:gd name="connsiteX83" fmla="*/ 83949 w 4850918"/>
                <a:gd name="connsiteY83" fmla="*/ 1148949 h 5212025"/>
                <a:gd name="connsiteX84" fmla="*/ 2244906 w 4850918"/>
                <a:gd name="connsiteY84" fmla="*/ 0 h 521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50918" h="5212025">
                  <a:moveTo>
                    <a:pt x="2244906" y="0"/>
                  </a:moveTo>
                  <a:cubicBezTo>
                    <a:pt x="3684206" y="0"/>
                    <a:pt x="4850918" y="1166713"/>
                    <a:pt x="4850918" y="2606013"/>
                  </a:cubicBezTo>
                  <a:cubicBezTo>
                    <a:pt x="4850918" y="4045313"/>
                    <a:pt x="3684206" y="5212025"/>
                    <a:pt x="2244906" y="5212025"/>
                  </a:cubicBezTo>
                  <a:cubicBezTo>
                    <a:pt x="1345344" y="5212025"/>
                    <a:pt x="552260" y="4756278"/>
                    <a:pt x="83949" y="4063077"/>
                  </a:cubicBezTo>
                  <a:lnTo>
                    <a:pt x="0" y="3924890"/>
                  </a:lnTo>
                  <a:lnTo>
                    <a:pt x="0" y="3598606"/>
                  </a:lnTo>
                  <a:lnTo>
                    <a:pt x="15357" y="3619452"/>
                  </a:lnTo>
                  <a:cubicBezTo>
                    <a:pt x="45413" y="3659314"/>
                    <a:pt x="76921" y="3699539"/>
                    <a:pt x="107340" y="3738402"/>
                  </a:cubicBezTo>
                  <a:cubicBezTo>
                    <a:pt x="127316" y="3763917"/>
                    <a:pt x="148019" y="3790250"/>
                    <a:pt x="168177" y="3816401"/>
                  </a:cubicBezTo>
                  <a:cubicBezTo>
                    <a:pt x="189334" y="3843732"/>
                    <a:pt x="217210" y="3879781"/>
                    <a:pt x="245086" y="3916919"/>
                  </a:cubicBezTo>
                  <a:cubicBezTo>
                    <a:pt x="258343" y="3934443"/>
                    <a:pt x="271600" y="3952695"/>
                    <a:pt x="284403" y="3970310"/>
                  </a:cubicBezTo>
                  <a:cubicBezTo>
                    <a:pt x="296571" y="3987018"/>
                    <a:pt x="308102" y="4002908"/>
                    <a:pt x="319634" y="4018253"/>
                  </a:cubicBezTo>
                  <a:lnTo>
                    <a:pt x="319816" y="4018435"/>
                  </a:lnTo>
                  <a:lnTo>
                    <a:pt x="319998" y="4018617"/>
                  </a:lnTo>
                  <a:cubicBezTo>
                    <a:pt x="339883" y="4045948"/>
                    <a:pt x="361131" y="4073370"/>
                    <a:pt x="381652" y="4099884"/>
                  </a:cubicBezTo>
                  <a:lnTo>
                    <a:pt x="393547" y="4115230"/>
                  </a:lnTo>
                  <a:lnTo>
                    <a:pt x="399540" y="4122676"/>
                  </a:lnTo>
                  <a:cubicBezTo>
                    <a:pt x="422604" y="4151187"/>
                    <a:pt x="446303" y="4180698"/>
                    <a:pt x="470547" y="4208756"/>
                  </a:cubicBezTo>
                  <a:cubicBezTo>
                    <a:pt x="523848" y="4271228"/>
                    <a:pt x="578692" y="4330430"/>
                    <a:pt x="633445" y="4384730"/>
                  </a:cubicBezTo>
                  <a:cubicBezTo>
                    <a:pt x="750035" y="4499776"/>
                    <a:pt x="872708" y="4598296"/>
                    <a:pt x="997833" y="4677384"/>
                  </a:cubicBezTo>
                  <a:cubicBezTo>
                    <a:pt x="1068659" y="4721786"/>
                    <a:pt x="1134218" y="4757653"/>
                    <a:pt x="1198505" y="4786982"/>
                  </a:cubicBezTo>
                  <a:lnTo>
                    <a:pt x="1198687" y="4787073"/>
                  </a:lnTo>
                  <a:lnTo>
                    <a:pt x="1198869" y="4787164"/>
                  </a:lnTo>
                  <a:cubicBezTo>
                    <a:pt x="1264246" y="4817945"/>
                    <a:pt x="1335525" y="4845821"/>
                    <a:pt x="1410709" y="4869975"/>
                  </a:cubicBezTo>
                  <a:cubicBezTo>
                    <a:pt x="1479900" y="4892221"/>
                    <a:pt x="1554358" y="4911562"/>
                    <a:pt x="1631902" y="4927271"/>
                  </a:cubicBezTo>
                  <a:cubicBezTo>
                    <a:pt x="1667588" y="4934353"/>
                    <a:pt x="1705452" y="4940709"/>
                    <a:pt x="1744134" y="4946157"/>
                  </a:cubicBezTo>
                  <a:cubicBezTo>
                    <a:pt x="1780454" y="4951243"/>
                    <a:pt x="1818409" y="4955510"/>
                    <a:pt x="1856819" y="4958961"/>
                  </a:cubicBezTo>
                  <a:cubicBezTo>
                    <a:pt x="1930277" y="4965680"/>
                    <a:pt x="2006551" y="4968949"/>
                    <a:pt x="2090089" y="4969130"/>
                  </a:cubicBezTo>
                  <a:lnTo>
                    <a:pt x="2101802" y="4969130"/>
                  </a:lnTo>
                  <a:cubicBezTo>
                    <a:pt x="2106978" y="4969221"/>
                    <a:pt x="2112063" y="4969221"/>
                    <a:pt x="2117238" y="4969221"/>
                  </a:cubicBezTo>
                  <a:cubicBezTo>
                    <a:pt x="2129678" y="4969221"/>
                    <a:pt x="2138940" y="4969130"/>
                    <a:pt x="2147294" y="4968767"/>
                  </a:cubicBezTo>
                  <a:lnTo>
                    <a:pt x="2147566" y="4968767"/>
                  </a:lnTo>
                  <a:lnTo>
                    <a:pt x="2147838" y="4968767"/>
                  </a:lnTo>
                  <a:lnTo>
                    <a:pt x="2176078" y="4968041"/>
                  </a:lnTo>
                  <a:lnTo>
                    <a:pt x="2204499" y="4966588"/>
                  </a:lnTo>
                  <a:cubicBezTo>
                    <a:pt x="2236824" y="4965135"/>
                    <a:pt x="2271238" y="4962138"/>
                    <a:pt x="2315822" y="4956872"/>
                  </a:cubicBezTo>
                  <a:cubicBezTo>
                    <a:pt x="2460651" y="4939166"/>
                    <a:pt x="2605480" y="4900030"/>
                    <a:pt x="2746222" y="4840555"/>
                  </a:cubicBezTo>
                  <a:cubicBezTo>
                    <a:pt x="2810783" y="4813587"/>
                    <a:pt x="2877613" y="4780444"/>
                    <a:pt x="2950617" y="4739220"/>
                  </a:cubicBezTo>
                  <a:cubicBezTo>
                    <a:pt x="3013452" y="4703989"/>
                    <a:pt x="3078285" y="4663492"/>
                    <a:pt x="3148929" y="4615367"/>
                  </a:cubicBezTo>
                  <a:cubicBezTo>
                    <a:pt x="3207042" y="4575777"/>
                    <a:pt x="3268696" y="4531012"/>
                    <a:pt x="3342791" y="4474533"/>
                  </a:cubicBezTo>
                  <a:cubicBezTo>
                    <a:pt x="3375298" y="4449835"/>
                    <a:pt x="3408077" y="4423956"/>
                    <a:pt x="3438496" y="4399894"/>
                  </a:cubicBezTo>
                  <a:lnTo>
                    <a:pt x="3536108" y="4321804"/>
                  </a:lnTo>
                  <a:cubicBezTo>
                    <a:pt x="3591043" y="4278219"/>
                    <a:pt x="3646795" y="4234907"/>
                    <a:pt x="3700641" y="4192956"/>
                  </a:cubicBezTo>
                  <a:cubicBezTo>
                    <a:pt x="3775643" y="4134571"/>
                    <a:pt x="3853279" y="4074187"/>
                    <a:pt x="3927282" y="4014258"/>
                  </a:cubicBezTo>
                  <a:cubicBezTo>
                    <a:pt x="4077741" y="3892493"/>
                    <a:pt x="4186340" y="3793610"/>
                    <a:pt x="4279230" y="3693909"/>
                  </a:cubicBezTo>
                  <a:cubicBezTo>
                    <a:pt x="4335800" y="3632800"/>
                    <a:pt x="4383471" y="3574959"/>
                    <a:pt x="4424785" y="3517209"/>
                  </a:cubicBezTo>
                  <a:cubicBezTo>
                    <a:pt x="4471367" y="3451559"/>
                    <a:pt x="4508959" y="3388725"/>
                    <a:pt x="4539922" y="3324800"/>
                  </a:cubicBezTo>
                  <a:cubicBezTo>
                    <a:pt x="4604664" y="3192774"/>
                    <a:pt x="4645162" y="3047763"/>
                    <a:pt x="4660234" y="2893945"/>
                  </a:cubicBezTo>
                  <a:cubicBezTo>
                    <a:pt x="4663776" y="2857443"/>
                    <a:pt x="4666046" y="2818671"/>
                    <a:pt x="4667045" y="2779081"/>
                  </a:cubicBezTo>
                  <a:lnTo>
                    <a:pt x="4667135" y="2774632"/>
                  </a:lnTo>
                  <a:cubicBezTo>
                    <a:pt x="4667408" y="2756834"/>
                    <a:pt x="4667680" y="2738583"/>
                    <a:pt x="4667408" y="2719787"/>
                  </a:cubicBezTo>
                  <a:cubicBezTo>
                    <a:pt x="4667408" y="2713976"/>
                    <a:pt x="4667317" y="2708256"/>
                    <a:pt x="4667317" y="2702444"/>
                  </a:cubicBezTo>
                  <a:cubicBezTo>
                    <a:pt x="4667317" y="2688188"/>
                    <a:pt x="4667226" y="2673569"/>
                    <a:pt x="4666772" y="2658950"/>
                  </a:cubicBezTo>
                  <a:cubicBezTo>
                    <a:pt x="4665228" y="2576139"/>
                    <a:pt x="4661142" y="2494599"/>
                    <a:pt x="4654787" y="2416691"/>
                  </a:cubicBezTo>
                  <a:cubicBezTo>
                    <a:pt x="4640531" y="2247618"/>
                    <a:pt x="4616014" y="2086263"/>
                    <a:pt x="4581781" y="1936985"/>
                  </a:cubicBezTo>
                  <a:cubicBezTo>
                    <a:pt x="4544280" y="1773814"/>
                    <a:pt x="4494884" y="1618361"/>
                    <a:pt x="4435046" y="1474894"/>
                  </a:cubicBezTo>
                  <a:cubicBezTo>
                    <a:pt x="4419519" y="1437484"/>
                    <a:pt x="4402993" y="1400164"/>
                    <a:pt x="4386104" y="1364116"/>
                  </a:cubicBezTo>
                  <a:cubicBezTo>
                    <a:pt x="4369578" y="1329248"/>
                    <a:pt x="4351236" y="1292837"/>
                    <a:pt x="4331623" y="1255698"/>
                  </a:cubicBezTo>
                  <a:cubicBezTo>
                    <a:pt x="4294757" y="1186054"/>
                    <a:pt x="4252988" y="1116318"/>
                    <a:pt x="4206861" y="1048216"/>
                  </a:cubicBezTo>
                  <a:cubicBezTo>
                    <a:pt x="4117058" y="913920"/>
                    <a:pt x="4012273" y="790612"/>
                    <a:pt x="3895592" y="681922"/>
                  </a:cubicBezTo>
                  <a:cubicBezTo>
                    <a:pt x="3836662" y="627441"/>
                    <a:pt x="3774281" y="576319"/>
                    <a:pt x="3710356" y="530192"/>
                  </a:cubicBezTo>
                  <a:cubicBezTo>
                    <a:pt x="3642437" y="481795"/>
                    <a:pt x="3574335" y="439299"/>
                    <a:pt x="3507777" y="403705"/>
                  </a:cubicBezTo>
                  <a:cubicBezTo>
                    <a:pt x="3371575" y="329974"/>
                    <a:pt x="3222932" y="272406"/>
                    <a:pt x="3065936" y="232543"/>
                  </a:cubicBezTo>
                  <a:cubicBezTo>
                    <a:pt x="2990933" y="213475"/>
                    <a:pt x="2913116" y="198220"/>
                    <a:pt x="2834573" y="187233"/>
                  </a:cubicBezTo>
                  <a:cubicBezTo>
                    <a:pt x="2758208" y="176610"/>
                    <a:pt x="2679756" y="169799"/>
                    <a:pt x="2601212" y="166894"/>
                  </a:cubicBezTo>
                  <a:cubicBezTo>
                    <a:pt x="2567434" y="165441"/>
                    <a:pt x="2533201" y="164715"/>
                    <a:pt x="2499332" y="164715"/>
                  </a:cubicBezTo>
                  <a:cubicBezTo>
                    <a:pt x="2378294" y="164715"/>
                    <a:pt x="2254531" y="173886"/>
                    <a:pt x="2131857" y="192046"/>
                  </a:cubicBezTo>
                  <a:cubicBezTo>
                    <a:pt x="2052043" y="204304"/>
                    <a:pt x="1974407" y="219468"/>
                    <a:pt x="1901130" y="237084"/>
                  </a:cubicBezTo>
                  <a:cubicBezTo>
                    <a:pt x="1822314" y="256334"/>
                    <a:pt x="1746040" y="278035"/>
                    <a:pt x="1674579" y="301553"/>
                  </a:cubicBezTo>
                  <a:cubicBezTo>
                    <a:pt x="1599849" y="326069"/>
                    <a:pt x="1525483" y="353764"/>
                    <a:pt x="1453477" y="383819"/>
                  </a:cubicBezTo>
                  <a:cubicBezTo>
                    <a:pt x="1381199" y="414147"/>
                    <a:pt x="1309011" y="447653"/>
                    <a:pt x="1238821" y="483338"/>
                  </a:cubicBezTo>
                  <a:cubicBezTo>
                    <a:pt x="1097715" y="555162"/>
                    <a:pt x="960695" y="637338"/>
                    <a:pt x="831666" y="727777"/>
                  </a:cubicBezTo>
                  <a:cubicBezTo>
                    <a:pt x="805061" y="746573"/>
                    <a:pt x="770102" y="771543"/>
                    <a:pt x="735416" y="798148"/>
                  </a:cubicBezTo>
                  <a:lnTo>
                    <a:pt x="735234" y="798330"/>
                  </a:lnTo>
                  <a:lnTo>
                    <a:pt x="735053" y="798511"/>
                  </a:lnTo>
                  <a:cubicBezTo>
                    <a:pt x="721796" y="808318"/>
                    <a:pt x="708448" y="818669"/>
                    <a:pt x="695554" y="828748"/>
                  </a:cubicBezTo>
                  <a:lnTo>
                    <a:pt x="687563" y="835014"/>
                  </a:lnTo>
                  <a:cubicBezTo>
                    <a:pt x="670765" y="847817"/>
                    <a:pt x="654784" y="860892"/>
                    <a:pt x="641254" y="871970"/>
                  </a:cubicBezTo>
                  <a:cubicBezTo>
                    <a:pt x="574061" y="926996"/>
                    <a:pt x="515131" y="978753"/>
                    <a:pt x="461013" y="1030147"/>
                  </a:cubicBezTo>
                  <a:cubicBezTo>
                    <a:pt x="343152" y="1141288"/>
                    <a:pt x="235189" y="1261782"/>
                    <a:pt x="139938" y="1388360"/>
                  </a:cubicBezTo>
                  <a:cubicBezTo>
                    <a:pt x="90632" y="1453919"/>
                    <a:pt x="44596" y="1521021"/>
                    <a:pt x="3281" y="1587670"/>
                  </a:cubicBezTo>
                  <a:lnTo>
                    <a:pt x="0" y="1593348"/>
                  </a:lnTo>
                  <a:lnTo>
                    <a:pt x="0" y="1287136"/>
                  </a:lnTo>
                  <a:lnTo>
                    <a:pt x="83949" y="1148949"/>
                  </a:lnTo>
                  <a:cubicBezTo>
                    <a:pt x="552260" y="455747"/>
                    <a:pt x="1345344" y="0"/>
                    <a:pt x="22449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6032517" y="3402707"/>
            <a:ext cx="4977578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Build a larger and updated dataset</a:t>
            </a:r>
          </a:p>
          <a:p>
            <a:pPr marL="8572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Use Tableau </a:t>
            </a:r>
          </a:p>
          <a:p>
            <a:pPr marL="85725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Generate relative variables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1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2197101" y="735283"/>
            <a:ext cx="4978399" cy="316504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200" b="1" kern="1200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28" name="Graphic 27" descr="Question mark">
            <a:extLst>
              <a:ext uri="{FF2B5EF4-FFF2-40B4-BE49-F238E27FC236}">
                <a16:creationId xmlns:a16="http://schemas.microsoft.com/office/drawing/2014/main" id="{548BD7E1-977A-4485-AF7F-5A7BE0588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0CC127B-22EA-4828-87F5-E1E783EB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822FF070-5103-4F51-B2E9-CC5591162D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7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29" name="Group 21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7" name="Freeform: Shape 26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804672" y="79844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15" name="TextBox 2">
            <a:extLst>
              <a:ext uri="{FF2B5EF4-FFF2-40B4-BE49-F238E27FC236}">
                <a16:creationId xmlns:a16="http://schemas.microsoft.com/office/drawing/2014/main" id="{322FC898-32FF-4FC4-B074-5E6241D25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89734"/>
              </p:ext>
            </p:extLst>
          </p:nvPr>
        </p:nvGraphicFramePr>
        <p:xfrm>
          <a:off x="804672" y="2272143"/>
          <a:ext cx="47068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1755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8882978" y="893099"/>
            <a:ext cx="3265181" cy="1893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Data Acquisition</a:t>
            </a:r>
          </a:p>
        </p:txBody>
      </p:sp>
      <p:sp>
        <p:nvSpPr>
          <p:cNvPr id="56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D3D89A-2088-46C3-9133-92B12347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t="19017" r="71997" b="13842"/>
          <a:stretch/>
        </p:blipFill>
        <p:spPr>
          <a:xfrm rot="17953799">
            <a:off x="8655034" y="3485062"/>
            <a:ext cx="3557083" cy="3023920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1367978" y="3306759"/>
            <a:ext cx="8383626" cy="2702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FFFF"/>
                </a:solidFill>
              </a:rPr>
              <a:t>Google Play Store Apps Dataset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</a:rPr>
              <a:t>Kaggle 2018 dataset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</a:rPr>
              <a:t>Scraped using </a:t>
            </a:r>
            <a:r>
              <a:rPr lang="en-US" sz="2000" b="1" dirty="0" err="1">
                <a:solidFill>
                  <a:srgbClr val="FFFFFF"/>
                </a:solidFill>
              </a:rPr>
              <a:t>Jquery</a:t>
            </a:r>
            <a:endParaRPr lang="en-US" sz="2000" b="1" dirty="0">
              <a:solidFill>
                <a:srgbClr val="FFFFFF"/>
              </a:solidFill>
            </a:endParaRP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</a:rPr>
              <a:t>2 csv files</a:t>
            </a: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</a:rPr>
              <a:t>15K entries in app file, 35K entries in review file</a:t>
            </a:r>
          </a:p>
          <a:p>
            <a:pPr lvl="2"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  <a:p>
            <a:pPr marL="1257300" lvl="2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FFFFFF"/>
              </a:solidFill>
            </a:endParaRPr>
          </a:p>
          <a:p>
            <a:pPr marL="2171700" lvl="4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FFFFFF"/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0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877738" y="2509439"/>
            <a:ext cx="3694853" cy="2709275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b="1" kern="1200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4055506" y="1371016"/>
            <a:ext cx="4080988" cy="11384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Google Play Store Apps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13 features including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lvl="1">
              <a:spcAft>
                <a:spcPts val="600"/>
              </a:spcAft>
            </a:pPr>
            <a:endParaRPr lang="en-US" sz="2400" b="1" dirty="0">
              <a:solidFill>
                <a:srgbClr val="FFFFFF"/>
              </a:solidFill>
            </a:endParaRP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5C4502-AAD9-4AB0-BC52-A423FEF36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30774"/>
              </p:ext>
            </p:extLst>
          </p:nvPr>
        </p:nvGraphicFramePr>
        <p:xfrm>
          <a:off x="9186277" y="392404"/>
          <a:ext cx="1625601" cy="2929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1">
                  <a:extLst>
                    <a:ext uri="{9D8B030D-6E8A-4147-A177-3AD203B41FA5}">
                      <a16:colId xmlns:a16="http://schemas.microsoft.com/office/drawing/2014/main" val="172593972"/>
                    </a:ext>
                  </a:extLst>
                </a:gridCol>
              </a:tblGrid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App Title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0976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7622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60085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# Reviews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48626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549262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# Installs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04094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32805"/>
                  </a:ext>
                </a:extLst>
              </a:tr>
              <a:tr h="368919">
                <a:tc>
                  <a:txBody>
                    <a:bodyPr/>
                    <a:lstStyle/>
                    <a:p>
                      <a:r>
                        <a:rPr lang="en-US" dirty="0"/>
                        <a:t>Content Rating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648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30E75D-906D-4A78-8222-B9023C95F533}"/>
              </a:ext>
            </a:extLst>
          </p:cNvPr>
          <p:cNvSpPr txBox="1"/>
          <p:nvPr/>
        </p:nvSpPr>
        <p:spPr>
          <a:xfrm>
            <a:off x="3403668" y="5218714"/>
            <a:ext cx="5490854" cy="11384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User Review Sentiment Analysis</a:t>
            </a:r>
          </a:p>
          <a:p>
            <a:pPr marL="1714500" lvl="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4 features including</a:t>
            </a:r>
          </a:p>
          <a:p>
            <a:pPr lvl="1">
              <a:spcAft>
                <a:spcPts val="600"/>
              </a:spcAft>
            </a:pPr>
            <a:endParaRPr lang="en-US" sz="2400" b="1" dirty="0">
              <a:solidFill>
                <a:srgbClr val="FFFFFF"/>
              </a:solidFill>
            </a:endParaRP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43B740-47A9-4286-8ED4-1C5674BF9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17882"/>
              </p:ext>
            </p:extLst>
          </p:nvPr>
        </p:nvGraphicFramePr>
        <p:xfrm>
          <a:off x="9186277" y="4552473"/>
          <a:ext cx="236302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3020">
                  <a:extLst>
                    <a:ext uri="{9D8B030D-6E8A-4147-A177-3AD203B41FA5}">
                      <a16:colId xmlns:a16="http://schemas.microsoft.com/office/drawing/2014/main" val="2226853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App Title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659746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Translated Review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74245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Sentiment Subjectivity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600150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Sentiment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700433"/>
                  </a:ext>
                </a:extLst>
              </a:tr>
              <a:tr h="343163">
                <a:tc>
                  <a:txBody>
                    <a:bodyPr/>
                    <a:lstStyle/>
                    <a:p>
                      <a:r>
                        <a:rPr lang="en-US" dirty="0"/>
                        <a:t>Sentiment Polarity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274945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81EE58-84D1-4AC1-86F5-C542207F1DE3}"/>
              </a:ext>
            </a:extLst>
          </p:cNvPr>
          <p:cNvCxnSpPr/>
          <p:nvPr/>
        </p:nvCxnSpPr>
        <p:spPr>
          <a:xfrm>
            <a:off x="5079345" y="3864077"/>
            <a:ext cx="64699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2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804672" y="3777859"/>
            <a:ext cx="5946579" cy="151418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700" b="1" spc="150" dirty="0">
                <a:ln w="12700"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Graphic 30" descr="Presentation with org chart">
            <a:extLst>
              <a:ext uri="{FF2B5EF4-FFF2-40B4-BE49-F238E27FC236}">
                <a16:creationId xmlns:a16="http://schemas.microsoft.com/office/drawing/2014/main" id="{7290F674-6F45-4B81-B7C7-2CE41C029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2449" y="177567"/>
            <a:ext cx="1544027" cy="1544027"/>
          </a:xfrm>
          <a:prstGeom prst="rect">
            <a:avLst/>
          </a:prstGeom>
        </p:spPr>
      </p:pic>
      <p:pic>
        <p:nvPicPr>
          <p:cNvPr id="27" name="Graphic 26" descr="Bar chart">
            <a:extLst>
              <a:ext uri="{FF2B5EF4-FFF2-40B4-BE49-F238E27FC236}">
                <a16:creationId xmlns:a16="http://schemas.microsoft.com/office/drawing/2014/main" id="{5FD9BDF6-FF38-4C4A-B761-922081168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1037" y="3918973"/>
            <a:ext cx="2625205" cy="2625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DA276-F516-42E7-815D-7356BCFD9D73}"/>
              </a:ext>
            </a:extLst>
          </p:cNvPr>
          <p:cNvSpPr txBox="1"/>
          <p:nvPr/>
        </p:nvSpPr>
        <p:spPr>
          <a:xfrm>
            <a:off x="5244162" y="4777411"/>
            <a:ext cx="6614554" cy="1712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2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D00F28-E16C-4CD8-9A32-CCEDE738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647" cy="6858000"/>
          </a:xfrm>
          <a:prstGeom prst="rect">
            <a:avLst/>
          </a:prstGeom>
          <a:ln>
            <a:solidFill>
              <a:srgbClr val="984EA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661DD-EB06-4978-BA8D-760612150414}"/>
              </a:ext>
            </a:extLst>
          </p:cNvPr>
          <p:cNvSpPr txBox="1"/>
          <p:nvPr/>
        </p:nvSpPr>
        <p:spPr>
          <a:xfrm>
            <a:off x="549471" y="4106468"/>
            <a:ext cx="361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33"/>
                </a:solidFill>
              </a:rPr>
              <a:t>Rating range [4.0 – 4.5]</a:t>
            </a:r>
            <a:endParaRPr lang="en-CA" sz="2400" b="1" dirty="0">
              <a:solidFill>
                <a:srgbClr val="FFFF3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343DCD-487F-4301-B052-A86158FCCCC8}"/>
              </a:ext>
            </a:extLst>
          </p:cNvPr>
          <p:cNvSpPr/>
          <p:nvPr/>
        </p:nvSpPr>
        <p:spPr>
          <a:xfrm>
            <a:off x="3285938" y="1464668"/>
            <a:ext cx="283169" cy="106678"/>
          </a:xfrm>
          <a:prstGeom prst="rect">
            <a:avLst/>
          </a:prstGeom>
          <a:noFill/>
          <a:ln w="28575">
            <a:solidFill>
              <a:srgbClr val="E4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8340AB-12A8-4A65-BEAA-F2D1F455E21A}"/>
              </a:ext>
            </a:extLst>
          </p:cNvPr>
          <p:cNvSpPr/>
          <p:nvPr/>
        </p:nvSpPr>
        <p:spPr>
          <a:xfrm>
            <a:off x="684176" y="5607601"/>
            <a:ext cx="197629" cy="368445"/>
          </a:xfrm>
          <a:prstGeom prst="rect">
            <a:avLst/>
          </a:prstGeom>
          <a:noFill/>
          <a:ln w="28575">
            <a:solidFill>
              <a:srgbClr val="EE3A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CFDFAE-BC89-4DCC-9D55-873775ED7266}"/>
              </a:ext>
            </a:extLst>
          </p:cNvPr>
          <p:cNvSpPr/>
          <p:nvPr/>
        </p:nvSpPr>
        <p:spPr>
          <a:xfrm>
            <a:off x="6199239" y="5607601"/>
            <a:ext cx="236958" cy="875789"/>
          </a:xfrm>
          <a:prstGeom prst="rect">
            <a:avLst/>
          </a:prstGeom>
          <a:noFill/>
          <a:ln w="28575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538E1-2AD9-4C78-8D7D-5359E6A45F63}"/>
              </a:ext>
            </a:extLst>
          </p:cNvPr>
          <p:cNvSpPr/>
          <p:nvPr/>
        </p:nvSpPr>
        <p:spPr>
          <a:xfrm>
            <a:off x="3285938" y="1820384"/>
            <a:ext cx="283169" cy="136915"/>
          </a:xfrm>
          <a:prstGeom prst="rect">
            <a:avLst/>
          </a:prstGeom>
          <a:noFill/>
          <a:ln w="28575">
            <a:solidFill>
              <a:srgbClr val="4DA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728E6D-6258-4B30-A3A6-41067447109B}"/>
              </a:ext>
            </a:extLst>
          </p:cNvPr>
          <p:cNvSpPr/>
          <p:nvPr/>
        </p:nvSpPr>
        <p:spPr>
          <a:xfrm>
            <a:off x="3091882" y="5593343"/>
            <a:ext cx="197629" cy="461665"/>
          </a:xfrm>
          <a:prstGeom prst="rect">
            <a:avLst/>
          </a:prstGeom>
          <a:noFill/>
          <a:ln w="28575">
            <a:solidFill>
              <a:srgbClr val="984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E7B68C-56F0-49A2-8590-106ADA6C32CB}"/>
              </a:ext>
            </a:extLst>
          </p:cNvPr>
          <p:cNvSpPr/>
          <p:nvPr/>
        </p:nvSpPr>
        <p:spPr>
          <a:xfrm>
            <a:off x="3238747" y="2006158"/>
            <a:ext cx="330362" cy="136915"/>
          </a:xfrm>
          <a:prstGeom prst="rect">
            <a:avLst/>
          </a:prstGeom>
          <a:noFill/>
          <a:ln w="28575">
            <a:solidFill>
              <a:srgbClr val="984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4A47BC-9D33-4B52-8654-EAD4E4716548}"/>
              </a:ext>
            </a:extLst>
          </p:cNvPr>
          <p:cNvSpPr/>
          <p:nvPr/>
        </p:nvSpPr>
        <p:spPr>
          <a:xfrm>
            <a:off x="3054882" y="2192101"/>
            <a:ext cx="514225" cy="147483"/>
          </a:xfrm>
          <a:prstGeom prst="rect">
            <a:avLst/>
          </a:prstGeom>
          <a:noFill/>
          <a:ln w="28575">
            <a:solidFill>
              <a:srgbClr val="37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C1E57F-4DE4-491A-8D2A-C85AF06DF3B7}"/>
              </a:ext>
            </a:extLst>
          </p:cNvPr>
          <p:cNvSpPr/>
          <p:nvPr/>
        </p:nvSpPr>
        <p:spPr>
          <a:xfrm>
            <a:off x="2913297" y="1634612"/>
            <a:ext cx="655812" cy="136914"/>
          </a:xfrm>
          <a:prstGeom prst="rect">
            <a:avLst/>
          </a:prstGeom>
          <a:noFill/>
          <a:ln w="28575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318E-22A8-4BD1-B523-AED784411141}"/>
              </a:ext>
            </a:extLst>
          </p:cNvPr>
          <p:cNvSpPr/>
          <p:nvPr/>
        </p:nvSpPr>
        <p:spPr>
          <a:xfrm>
            <a:off x="3445223" y="5607601"/>
            <a:ext cx="190598" cy="692910"/>
          </a:xfrm>
          <a:prstGeom prst="rect">
            <a:avLst/>
          </a:prstGeom>
          <a:noFill/>
          <a:ln w="28575">
            <a:solidFill>
              <a:srgbClr val="37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24C1B7-4B67-477D-B0D2-80302204E11A}"/>
              </a:ext>
            </a:extLst>
          </p:cNvPr>
          <p:cNvSpPr/>
          <p:nvPr/>
        </p:nvSpPr>
        <p:spPr>
          <a:xfrm>
            <a:off x="8273014" y="5607601"/>
            <a:ext cx="192560" cy="327150"/>
          </a:xfrm>
          <a:prstGeom prst="rect">
            <a:avLst/>
          </a:prstGeom>
          <a:noFill/>
          <a:ln w="28575">
            <a:solidFill>
              <a:srgbClr val="4DA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A5B7C-A5EB-4423-8ABC-D044749BC777}"/>
              </a:ext>
            </a:extLst>
          </p:cNvPr>
          <p:cNvSpPr/>
          <p:nvPr/>
        </p:nvSpPr>
        <p:spPr>
          <a:xfrm>
            <a:off x="9945329" y="647946"/>
            <a:ext cx="283169" cy="106678"/>
          </a:xfrm>
          <a:prstGeom prst="rect">
            <a:avLst/>
          </a:prstGeom>
          <a:noFill/>
          <a:ln w="28575">
            <a:solidFill>
              <a:srgbClr val="EE3A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3D5C00-B70B-4B0E-A586-77E9CF111A83}"/>
              </a:ext>
            </a:extLst>
          </p:cNvPr>
          <p:cNvSpPr/>
          <p:nvPr/>
        </p:nvSpPr>
        <p:spPr>
          <a:xfrm>
            <a:off x="9572686" y="825417"/>
            <a:ext cx="655812" cy="136914"/>
          </a:xfrm>
          <a:prstGeom prst="rect">
            <a:avLst/>
          </a:prstGeom>
          <a:noFill/>
          <a:ln w="28575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846289-12E2-43AD-B776-342979FE4418}"/>
              </a:ext>
            </a:extLst>
          </p:cNvPr>
          <p:cNvSpPr/>
          <p:nvPr/>
        </p:nvSpPr>
        <p:spPr>
          <a:xfrm>
            <a:off x="9945328" y="1194069"/>
            <a:ext cx="283169" cy="136915"/>
          </a:xfrm>
          <a:prstGeom prst="rect">
            <a:avLst/>
          </a:prstGeom>
          <a:noFill/>
          <a:ln w="28575">
            <a:solidFill>
              <a:srgbClr val="4DA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A2EFDC-85EF-4CF8-A9B9-2DFC9EE078A0}"/>
              </a:ext>
            </a:extLst>
          </p:cNvPr>
          <p:cNvSpPr/>
          <p:nvPr/>
        </p:nvSpPr>
        <p:spPr>
          <a:xfrm>
            <a:off x="9898135" y="1402570"/>
            <a:ext cx="330362" cy="136915"/>
          </a:xfrm>
          <a:prstGeom prst="rect">
            <a:avLst/>
          </a:prstGeom>
          <a:noFill/>
          <a:ln w="28575">
            <a:solidFill>
              <a:srgbClr val="984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AA750D-E02E-4219-AF66-E1EA2796C8AC}"/>
              </a:ext>
            </a:extLst>
          </p:cNvPr>
          <p:cNvSpPr/>
          <p:nvPr/>
        </p:nvSpPr>
        <p:spPr>
          <a:xfrm>
            <a:off x="9688215" y="1927132"/>
            <a:ext cx="514225" cy="147483"/>
          </a:xfrm>
          <a:prstGeom prst="rect">
            <a:avLst/>
          </a:prstGeom>
          <a:noFill/>
          <a:ln w="28575">
            <a:solidFill>
              <a:srgbClr val="37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F44E5E-549C-4A62-8B1C-AF9283896860}"/>
              </a:ext>
            </a:extLst>
          </p:cNvPr>
          <p:cNvSpPr txBox="1"/>
          <p:nvPr/>
        </p:nvSpPr>
        <p:spPr>
          <a:xfrm>
            <a:off x="2999327" y="1403780"/>
            <a:ext cx="330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1st</a:t>
            </a:r>
            <a:endParaRPr lang="en-CA" sz="9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8F063-EED2-48A3-AB19-BF81B43CA3DE}"/>
              </a:ext>
            </a:extLst>
          </p:cNvPr>
          <p:cNvSpPr txBox="1"/>
          <p:nvPr/>
        </p:nvSpPr>
        <p:spPr>
          <a:xfrm>
            <a:off x="2582935" y="1585770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7F00"/>
                </a:solidFill>
              </a:rPr>
              <a:t>2nd</a:t>
            </a:r>
            <a:endParaRPr lang="en-CA" sz="900" b="1" dirty="0">
              <a:solidFill>
                <a:srgbClr val="FF7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414413-EC36-4F9B-8E04-A1E119639AFB}"/>
              </a:ext>
            </a:extLst>
          </p:cNvPr>
          <p:cNvSpPr txBox="1"/>
          <p:nvPr/>
        </p:nvSpPr>
        <p:spPr>
          <a:xfrm>
            <a:off x="2934069" y="1773425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4DAF4A"/>
                </a:solidFill>
              </a:rPr>
              <a:t>3rd</a:t>
            </a:r>
            <a:endParaRPr lang="en-CA" sz="900" b="1" dirty="0">
              <a:solidFill>
                <a:srgbClr val="4DAF4A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A388B4-0150-4FC7-99AC-94D37661BB24}"/>
              </a:ext>
            </a:extLst>
          </p:cNvPr>
          <p:cNvSpPr txBox="1"/>
          <p:nvPr/>
        </p:nvSpPr>
        <p:spPr>
          <a:xfrm>
            <a:off x="2899720" y="1967885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984EA3"/>
                </a:solidFill>
              </a:rPr>
              <a:t>4th</a:t>
            </a:r>
            <a:endParaRPr lang="en-CA" sz="900" b="1" dirty="0">
              <a:solidFill>
                <a:srgbClr val="984EA3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551896-27A9-40FF-8B02-89B6CE5FEE65}"/>
              </a:ext>
            </a:extLst>
          </p:cNvPr>
          <p:cNvSpPr txBox="1"/>
          <p:nvPr/>
        </p:nvSpPr>
        <p:spPr>
          <a:xfrm>
            <a:off x="2695856" y="2148325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77EB8"/>
                </a:solidFill>
              </a:rPr>
              <a:t>5th</a:t>
            </a:r>
            <a:endParaRPr lang="en-CA" sz="900" b="1" dirty="0">
              <a:solidFill>
                <a:srgbClr val="377EB8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675A33-05C1-416D-A3BC-FEE93E6481D6}"/>
              </a:ext>
            </a:extLst>
          </p:cNvPr>
          <p:cNvSpPr txBox="1"/>
          <p:nvPr/>
        </p:nvSpPr>
        <p:spPr>
          <a:xfrm>
            <a:off x="9203118" y="778458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7F00"/>
                </a:solidFill>
              </a:rPr>
              <a:t>2nd</a:t>
            </a:r>
            <a:endParaRPr lang="en-CA" sz="900" b="1" dirty="0">
              <a:solidFill>
                <a:srgbClr val="FF7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DB9010-3280-4DA4-BDD6-D59CC5284CB8}"/>
              </a:ext>
            </a:extLst>
          </p:cNvPr>
          <p:cNvSpPr txBox="1"/>
          <p:nvPr/>
        </p:nvSpPr>
        <p:spPr>
          <a:xfrm>
            <a:off x="9614965" y="585869"/>
            <a:ext cx="330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1st</a:t>
            </a:r>
            <a:endParaRPr lang="en-CA" sz="900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48D018-1C2B-47B8-816D-A41F3CF9482D}"/>
              </a:ext>
            </a:extLst>
          </p:cNvPr>
          <p:cNvSpPr txBox="1"/>
          <p:nvPr/>
        </p:nvSpPr>
        <p:spPr>
          <a:xfrm>
            <a:off x="9611826" y="1147110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4DAF4A"/>
                </a:solidFill>
              </a:rPr>
              <a:t>4th</a:t>
            </a:r>
            <a:endParaRPr lang="en-CA" sz="900" b="1" dirty="0">
              <a:solidFill>
                <a:srgbClr val="4DAF4A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8481A7-7678-4C48-9FE3-239229212171}"/>
              </a:ext>
            </a:extLst>
          </p:cNvPr>
          <p:cNvSpPr txBox="1"/>
          <p:nvPr/>
        </p:nvSpPr>
        <p:spPr>
          <a:xfrm>
            <a:off x="9572686" y="1367636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984EA3"/>
                </a:solidFill>
              </a:rPr>
              <a:t>5th</a:t>
            </a:r>
            <a:endParaRPr lang="en-CA" sz="900" b="1" dirty="0">
              <a:solidFill>
                <a:srgbClr val="984EA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17345E-1FDB-44C9-9FE7-385573D0A6D0}"/>
              </a:ext>
            </a:extLst>
          </p:cNvPr>
          <p:cNvSpPr txBox="1"/>
          <p:nvPr/>
        </p:nvSpPr>
        <p:spPr>
          <a:xfrm>
            <a:off x="9353119" y="1883989"/>
            <a:ext cx="373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77EB8"/>
                </a:solidFill>
              </a:rPr>
              <a:t>7th</a:t>
            </a:r>
            <a:endParaRPr lang="en-CA" sz="900" b="1" dirty="0">
              <a:solidFill>
                <a:srgbClr val="377EB8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EC8C9-067B-4E6A-8F11-7E56DF931BDA}"/>
              </a:ext>
            </a:extLst>
          </p:cNvPr>
          <p:cNvSpPr txBox="1"/>
          <p:nvPr/>
        </p:nvSpPr>
        <p:spPr>
          <a:xfrm>
            <a:off x="6131029" y="5376769"/>
            <a:ext cx="445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7F00"/>
                </a:solidFill>
              </a:rPr>
              <a:t>25th</a:t>
            </a:r>
            <a:endParaRPr lang="en-CA" sz="900" b="1" dirty="0">
              <a:solidFill>
                <a:srgbClr val="FF7F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C8149A-573B-4287-A90C-AECA2E8568A0}"/>
              </a:ext>
            </a:extLst>
          </p:cNvPr>
          <p:cNvSpPr txBox="1"/>
          <p:nvPr/>
        </p:nvSpPr>
        <p:spPr>
          <a:xfrm>
            <a:off x="611558" y="5382131"/>
            <a:ext cx="373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9th</a:t>
            </a:r>
            <a:endParaRPr lang="en-CA" sz="900" b="1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915AFE-88A4-43B2-95C0-044A5C9A9CF6}"/>
              </a:ext>
            </a:extLst>
          </p:cNvPr>
          <p:cNvSpPr txBox="1"/>
          <p:nvPr/>
        </p:nvSpPr>
        <p:spPr>
          <a:xfrm>
            <a:off x="8204804" y="5376769"/>
            <a:ext cx="445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4DAF4A"/>
                </a:solidFill>
              </a:rPr>
              <a:t>31st</a:t>
            </a:r>
            <a:endParaRPr lang="en-CA" sz="900" b="1" dirty="0">
              <a:solidFill>
                <a:srgbClr val="4DAF4A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425DC9-BFA9-4175-BCA1-4B80F7653350}"/>
              </a:ext>
            </a:extLst>
          </p:cNvPr>
          <p:cNvSpPr txBox="1"/>
          <p:nvPr/>
        </p:nvSpPr>
        <p:spPr>
          <a:xfrm>
            <a:off x="2965994" y="5376769"/>
            <a:ext cx="445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984EA3"/>
                </a:solidFill>
              </a:rPr>
              <a:t>16th</a:t>
            </a:r>
            <a:endParaRPr lang="en-CA" sz="900" b="1" dirty="0">
              <a:solidFill>
                <a:srgbClr val="984EA3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E61F98-F822-4E19-97E8-1A70992906E4}"/>
              </a:ext>
            </a:extLst>
          </p:cNvPr>
          <p:cNvSpPr txBox="1"/>
          <p:nvPr/>
        </p:nvSpPr>
        <p:spPr>
          <a:xfrm>
            <a:off x="3353833" y="5377494"/>
            <a:ext cx="445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377EB8"/>
                </a:solidFill>
              </a:rPr>
              <a:t>17th</a:t>
            </a:r>
            <a:endParaRPr lang="en-CA" sz="900" b="1" dirty="0">
              <a:solidFill>
                <a:srgbClr val="377EB8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47CDCCD-BE07-4CFC-9A2A-07B1CD7B3A4C}"/>
              </a:ext>
            </a:extLst>
          </p:cNvPr>
          <p:cNvSpPr/>
          <p:nvPr/>
        </p:nvSpPr>
        <p:spPr>
          <a:xfrm>
            <a:off x="40069" y="4242718"/>
            <a:ext cx="487180" cy="1184488"/>
          </a:xfrm>
          <a:prstGeom prst="ellipse">
            <a:avLst/>
          </a:prstGeom>
          <a:noFill/>
          <a:ln w="28575">
            <a:solidFill>
              <a:srgbClr val="FF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242A8ACF-F7C7-4E72-A05E-7F5AB1CE6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39" y="131855"/>
            <a:ext cx="1346904" cy="6874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297B7C-8196-4F4B-9D7D-792B1155BEB0}"/>
              </a:ext>
            </a:extLst>
          </p:cNvPr>
          <p:cNvSpPr/>
          <p:nvPr/>
        </p:nvSpPr>
        <p:spPr>
          <a:xfrm>
            <a:off x="2899720" y="282298"/>
            <a:ext cx="1266057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18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63F4C-02C6-4650-A65E-1AE6CF977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822"/>
            <a:ext cx="12192000" cy="68169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4F3E62-2EDE-4387-9FF5-953162ACF81F}"/>
              </a:ext>
            </a:extLst>
          </p:cNvPr>
          <p:cNvSpPr/>
          <p:nvPr/>
        </p:nvSpPr>
        <p:spPr>
          <a:xfrm>
            <a:off x="6639270" y="1594087"/>
            <a:ext cx="460268" cy="44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AD932-C0A0-4CB5-833D-D8C7FBDFCED1}"/>
              </a:ext>
            </a:extLst>
          </p:cNvPr>
          <p:cNvSpPr txBox="1"/>
          <p:nvPr/>
        </p:nvSpPr>
        <p:spPr>
          <a:xfrm>
            <a:off x="10683790" y="1957675"/>
            <a:ext cx="460268" cy="276999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17%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70538-9A03-40A0-897E-45BC0E764156}"/>
              </a:ext>
            </a:extLst>
          </p:cNvPr>
          <p:cNvSpPr/>
          <p:nvPr/>
        </p:nvSpPr>
        <p:spPr>
          <a:xfrm>
            <a:off x="11023843" y="2615375"/>
            <a:ext cx="270024" cy="208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4E1BA-9C4D-497B-958C-289A1C438294}"/>
              </a:ext>
            </a:extLst>
          </p:cNvPr>
          <p:cNvSpPr txBox="1"/>
          <p:nvPr/>
        </p:nvSpPr>
        <p:spPr>
          <a:xfrm>
            <a:off x="10724812" y="2526515"/>
            <a:ext cx="39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3B77F-E050-4697-8B61-41A87F43AF3C}"/>
              </a:ext>
            </a:extLst>
          </p:cNvPr>
          <p:cNvSpPr txBox="1"/>
          <p:nvPr/>
        </p:nvSpPr>
        <p:spPr>
          <a:xfrm>
            <a:off x="10725797" y="1323965"/>
            <a:ext cx="1147603" cy="307777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76%</a:t>
            </a:r>
            <a:endParaRPr lang="en-CA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87DBB3-3115-4FC1-B032-418CFBFA9ED4}"/>
              </a:ext>
            </a:extLst>
          </p:cNvPr>
          <p:cNvCxnSpPr/>
          <p:nvPr/>
        </p:nvCxnSpPr>
        <p:spPr>
          <a:xfrm flipV="1">
            <a:off x="7106545" y="1509681"/>
            <a:ext cx="3618267" cy="2393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C23FD0E-2E81-4B72-9C7E-C899EBB58D4F}"/>
              </a:ext>
            </a:extLst>
          </p:cNvPr>
          <p:cNvSpPr/>
          <p:nvPr/>
        </p:nvSpPr>
        <p:spPr>
          <a:xfrm>
            <a:off x="3626914" y="4191510"/>
            <a:ext cx="3099141" cy="24302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1021F3-0148-4A75-B35E-237E65F6229C}"/>
              </a:ext>
            </a:extLst>
          </p:cNvPr>
          <p:cNvCxnSpPr>
            <a:cxnSpLocks/>
            <a:stCxn id="8" idx="4"/>
            <a:endCxn id="19" idx="7"/>
          </p:cNvCxnSpPr>
          <p:nvPr/>
        </p:nvCxnSpPr>
        <p:spPr>
          <a:xfrm flipH="1">
            <a:off x="6272196" y="2042081"/>
            <a:ext cx="597208" cy="2505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D68BA59-28F9-43F2-BED4-83A4BAEF37E2}"/>
              </a:ext>
            </a:extLst>
          </p:cNvPr>
          <p:cNvSpPr/>
          <p:nvPr/>
        </p:nvSpPr>
        <p:spPr>
          <a:xfrm>
            <a:off x="10731819" y="1229524"/>
            <a:ext cx="460268" cy="44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EA300E-D0E1-46B5-8FE9-2408CCCF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622" y="122648"/>
            <a:ext cx="1467147" cy="74879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2EB818-CAD8-44D7-B08F-7841A6CAD0FA}"/>
              </a:ext>
            </a:extLst>
          </p:cNvPr>
          <p:cNvSpPr/>
          <p:nvPr/>
        </p:nvSpPr>
        <p:spPr>
          <a:xfrm>
            <a:off x="4177315" y="282396"/>
            <a:ext cx="1361307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0B157-9D13-40BC-B98B-67AB3DA7D078}"/>
              </a:ext>
            </a:extLst>
          </p:cNvPr>
          <p:cNvSpPr/>
          <p:nvPr/>
        </p:nvSpPr>
        <p:spPr>
          <a:xfrm>
            <a:off x="270025" y="1393079"/>
            <a:ext cx="5049480" cy="9512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C86D06-DC84-43AE-9711-653D1740FF68}"/>
              </a:ext>
            </a:extLst>
          </p:cNvPr>
          <p:cNvCxnSpPr>
            <a:cxnSpLocks/>
            <a:stCxn id="19" idx="1"/>
            <a:endCxn id="5" idx="2"/>
          </p:cNvCxnSpPr>
          <p:nvPr/>
        </p:nvCxnSpPr>
        <p:spPr>
          <a:xfrm flipH="1" flipV="1">
            <a:off x="2794765" y="2344301"/>
            <a:ext cx="1286008" cy="22031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D083BC-7488-458E-8B2F-43B59849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49"/>
            <a:ext cx="12192000" cy="68303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804CD7-8242-4C00-B184-160A13ED2357}"/>
              </a:ext>
            </a:extLst>
          </p:cNvPr>
          <p:cNvSpPr/>
          <p:nvPr/>
        </p:nvSpPr>
        <p:spPr>
          <a:xfrm>
            <a:off x="8579404" y="3205003"/>
            <a:ext cx="460268" cy="44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E2A17-F9F2-4C21-88A3-5F6A27CBBF0E}"/>
              </a:ext>
            </a:extLst>
          </p:cNvPr>
          <p:cNvSpPr txBox="1"/>
          <p:nvPr/>
        </p:nvSpPr>
        <p:spPr>
          <a:xfrm>
            <a:off x="10766717" y="1966461"/>
            <a:ext cx="460268" cy="276999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21%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FCA6BB-A1BE-45F1-AAA0-E1A24DB481B1}"/>
              </a:ext>
            </a:extLst>
          </p:cNvPr>
          <p:cNvSpPr txBox="1"/>
          <p:nvPr/>
        </p:nvSpPr>
        <p:spPr>
          <a:xfrm>
            <a:off x="10736704" y="1349190"/>
            <a:ext cx="1147603" cy="307777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64%</a:t>
            </a:r>
            <a:endParaRPr lang="en-CA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CE72C-B31A-484D-978B-ABEEBEFF63BA}"/>
              </a:ext>
            </a:extLst>
          </p:cNvPr>
          <p:cNvSpPr txBox="1"/>
          <p:nvPr/>
        </p:nvSpPr>
        <p:spPr>
          <a:xfrm>
            <a:off x="10736704" y="2552954"/>
            <a:ext cx="460268" cy="276999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14%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A65B8A-4B53-4A7C-9F53-A669EB28F924}"/>
              </a:ext>
            </a:extLst>
          </p:cNvPr>
          <p:cNvCxnSpPr>
            <a:cxnSpLocks/>
          </p:cNvCxnSpPr>
          <p:nvPr/>
        </p:nvCxnSpPr>
        <p:spPr>
          <a:xfrm flipV="1">
            <a:off x="9039672" y="1509684"/>
            <a:ext cx="1685140" cy="19193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90E6717-34F0-4178-BB61-5AF31879C2D8}"/>
              </a:ext>
            </a:extLst>
          </p:cNvPr>
          <p:cNvSpPr/>
          <p:nvPr/>
        </p:nvSpPr>
        <p:spPr>
          <a:xfrm>
            <a:off x="3626914" y="4191510"/>
            <a:ext cx="3099141" cy="24302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9B0BAB-4B17-4BA0-8990-CA4DFFE1C87F}"/>
              </a:ext>
            </a:extLst>
          </p:cNvPr>
          <p:cNvCxnSpPr>
            <a:cxnSpLocks/>
            <a:stCxn id="5" idx="3"/>
            <a:endCxn id="26" idx="7"/>
          </p:cNvCxnSpPr>
          <p:nvPr/>
        </p:nvCxnSpPr>
        <p:spPr>
          <a:xfrm flipH="1">
            <a:off x="6272196" y="3587390"/>
            <a:ext cx="2374613" cy="9600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739D565-13A6-4554-ADB0-3ACBDD1F4227}"/>
              </a:ext>
            </a:extLst>
          </p:cNvPr>
          <p:cNvSpPr/>
          <p:nvPr/>
        </p:nvSpPr>
        <p:spPr>
          <a:xfrm>
            <a:off x="10754489" y="1279081"/>
            <a:ext cx="460268" cy="44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C1577D3-15F9-4D27-B1C5-5389C4A0B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57" y="165606"/>
            <a:ext cx="1414500" cy="7219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74B65A-A416-4136-AEDE-CD4959502BC6}"/>
              </a:ext>
            </a:extLst>
          </p:cNvPr>
          <p:cNvSpPr/>
          <p:nvPr/>
        </p:nvSpPr>
        <p:spPr>
          <a:xfrm>
            <a:off x="4222050" y="311919"/>
            <a:ext cx="1361307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54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D3AA-6F04-4FB8-871A-5D381F5E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2"/>
            <a:ext cx="12192000" cy="682024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68B7DC-A081-469C-A3CB-5C3033E58255}"/>
              </a:ext>
            </a:extLst>
          </p:cNvPr>
          <p:cNvCxnSpPr>
            <a:cxnSpLocks/>
            <a:stCxn id="12" idx="0"/>
            <a:endCxn id="34" idx="1"/>
          </p:cNvCxnSpPr>
          <p:nvPr/>
        </p:nvCxnSpPr>
        <p:spPr>
          <a:xfrm flipV="1">
            <a:off x="5323772" y="1539901"/>
            <a:ext cx="5357700" cy="37439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62A4553-576F-41A6-AE80-9A4BE454F577}"/>
              </a:ext>
            </a:extLst>
          </p:cNvPr>
          <p:cNvSpPr/>
          <p:nvPr/>
        </p:nvSpPr>
        <p:spPr>
          <a:xfrm rot="16364517">
            <a:off x="396904" y="4538348"/>
            <a:ext cx="225622" cy="5435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08E657-48FE-40AE-821B-C3D12D0C11A4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86569" y="4792929"/>
            <a:ext cx="4006359" cy="1107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0AE5953-5612-43BD-BF85-3895317A5339}"/>
              </a:ext>
            </a:extLst>
          </p:cNvPr>
          <p:cNvSpPr/>
          <p:nvPr/>
        </p:nvSpPr>
        <p:spPr>
          <a:xfrm>
            <a:off x="4792928" y="5283882"/>
            <a:ext cx="1061687" cy="123351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30CE40-0582-43A2-A334-56802A021617}"/>
              </a:ext>
            </a:extLst>
          </p:cNvPr>
          <p:cNvSpPr txBox="1"/>
          <p:nvPr/>
        </p:nvSpPr>
        <p:spPr>
          <a:xfrm>
            <a:off x="10681472" y="1386012"/>
            <a:ext cx="1147603" cy="307777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62%</a:t>
            </a:r>
            <a:endParaRPr lang="en-CA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B54DDD-18E2-463D-9CDA-BC36EE6D6326}"/>
              </a:ext>
            </a:extLst>
          </p:cNvPr>
          <p:cNvSpPr txBox="1"/>
          <p:nvPr/>
        </p:nvSpPr>
        <p:spPr>
          <a:xfrm>
            <a:off x="10681472" y="1937311"/>
            <a:ext cx="579764" cy="307777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22%</a:t>
            </a:r>
            <a:endParaRPr lang="en-CA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E03C9-E502-43BD-8497-9C64B1F0C316}"/>
              </a:ext>
            </a:extLst>
          </p:cNvPr>
          <p:cNvSpPr txBox="1"/>
          <p:nvPr/>
        </p:nvSpPr>
        <p:spPr>
          <a:xfrm>
            <a:off x="10669373" y="2556117"/>
            <a:ext cx="505945" cy="307777"/>
          </a:xfrm>
          <a:prstGeom prst="rect">
            <a:avLst/>
          </a:prstGeom>
          <a:solidFill>
            <a:srgbClr val="3C8EDF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16%</a:t>
            </a:r>
            <a:endParaRPr lang="en-CA" sz="1400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62F676A-FEB7-4A30-84B2-9E01D8A92E4B}"/>
              </a:ext>
            </a:extLst>
          </p:cNvPr>
          <p:cNvSpPr/>
          <p:nvPr/>
        </p:nvSpPr>
        <p:spPr>
          <a:xfrm>
            <a:off x="10692211" y="1315903"/>
            <a:ext cx="460268" cy="44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CE0C86C-4E97-4945-9C36-2586B29A9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60" y="171234"/>
            <a:ext cx="1426774" cy="72818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5419F1-CB47-4734-8B30-1B7702DC18BE}"/>
              </a:ext>
            </a:extLst>
          </p:cNvPr>
          <p:cNvSpPr/>
          <p:nvPr/>
        </p:nvSpPr>
        <p:spPr>
          <a:xfrm>
            <a:off x="4177315" y="282396"/>
            <a:ext cx="1361307" cy="4292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0746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273</Words>
  <Application>Microsoft Office PowerPoint</Application>
  <PresentationFormat>Widescreen</PresentationFormat>
  <Paragraphs>107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Rockwell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Mailloux</dc:creator>
  <cp:lastModifiedBy>Julien Mailloux</cp:lastModifiedBy>
  <cp:revision>31</cp:revision>
  <dcterms:created xsi:type="dcterms:W3CDTF">2020-08-10T03:41:05Z</dcterms:created>
  <dcterms:modified xsi:type="dcterms:W3CDTF">2020-08-10T14:45:29Z</dcterms:modified>
</cp:coreProperties>
</file>